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3"/>
  </p:notesMasterIdLst>
  <p:sldIdLst>
    <p:sldId id="257" r:id="rId3"/>
    <p:sldId id="322" r:id="rId4"/>
    <p:sldId id="315" r:id="rId5"/>
    <p:sldId id="321" r:id="rId6"/>
    <p:sldId id="323" r:id="rId7"/>
    <p:sldId id="325" r:id="rId8"/>
    <p:sldId id="327" r:id="rId9"/>
    <p:sldId id="328" r:id="rId10"/>
    <p:sldId id="329" r:id="rId11"/>
    <p:sldId id="330" r:id="rId12"/>
    <p:sldId id="388" r:id="rId13"/>
    <p:sldId id="389" r:id="rId14"/>
    <p:sldId id="331" r:id="rId15"/>
    <p:sldId id="348" r:id="rId16"/>
    <p:sldId id="377" r:id="rId17"/>
    <p:sldId id="378" r:id="rId18"/>
    <p:sldId id="349" r:id="rId19"/>
    <p:sldId id="379" r:id="rId20"/>
    <p:sldId id="381" r:id="rId21"/>
    <p:sldId id="382" r:id="rId22"/>
    <p:sldId id="383" r:id="rId23"/>
    <p:sldId id="390" r:id="rId24"/>
    <p:sldId id="384" r:id="rId25"/>
    <p:sldId id="364" r:id="rId26"/>
    <p:sldId id="385" r:id="rId27"/>
    <p:sldId id="350" r:id="rId28"/>
    <p:sldId id="365" r:id="rId29"/>
    <p:sldId id="366" r:id="rId30"/>
    <p:sldId id="370" r:id="rId31"/>
    <p:sldId id="386" r:id="rId32"/>
    <p:sldId id="369" r:id="rId33"/>
    <p:sldId id="361" r:id="rId34"/>
    <p:sldId id="387" r:id="rId35"/>
    <p:sldId id="373" r:id="rId36"/>
    <p:sldId id="374" r:id="rId37"/>
    <p:sldId id="351" r:id="rId38"/>
    <p:sldId id="352" r:id="rId39"/>
    <p:sldId id="376" r:id="rId40"/>
    <p:sldId id="353" r:id="rId41"/>
    <p:sldId id="391" r:id="rId4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052"/>
    <a:srgbClr val="020B1A"/>
    <a:srgbClr val="A3B6E7"/>
    <a:srgbClr val="4B624E"/>
    <a:srgbClr val="C1915F"/>
    <a:srgbClr val="A98366"/>
    <a:srgbClr val="053C50"/>
    <a:srgbClr val="2DD9F9"/>
    <a:srgbClr val="ABD8DC"/>
    <a:srgbClr val="0533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93" autoAdjust="0"/>
    <p:restoredTop sz="63811" autoAdjust="0"/>
  </p:normalViewPr>
  <p:slideViewPr>
    <p:cSldViewPr snapToGrid="0">
      <p:cViewPr varScale="1">
        <p:scale>
          <a:sx n="69" d="100"/>
          <a:sy n="69" d="100"/>
        </p:scale>
        <p:origin x="76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microsoft.com/office/2016/11/relationships/changesInfo" Target="changesInfos/changesInfo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a Figueroa-Flores" userId="36b591c43467fb7e" providerId="LiveId" clId="{BB497135-0BA5-45B3-B481-2181BFAA6DD7}"/>
    <pc:docChg chg="undo redo custSel addSld delSld modSld sldOrd">
      <pc:chgData name="Carola Figueroa-Flores" userId="36b591c43467fb7e" providerId="LiveId" clId="{BB497135-0BA5-45B3-B481-2181BFAA6DD7}" dt="2025-10-15T23:00:29.328" v="1391" actId="47"/>
      <pc:docMkLst>
        <pc:docMk/>
      </pc:docMkLst>
      <pc:sldChg chg="modSp del mod">
        <pc:chgData name="Carola Figueroa-Flores" userId="36b591c43467fb7e" providerId="LiveId" clId="{BB497135-0BA5-45B3-B481-2181BFAA6DD7}" dt="2025-10-15T02:18:34.198" v="275" actId="47"/>
        <pc:sldMkLst>
          <pc:docMk/>
          <pc:sldMk cId="1248752179" sldId="256"/>
        </pc:sldMkLst>
        <pc:spChg chg="mod">
          <ac:chgData name="Carola Figueroa-Flores" userId="36b591c43467fb7e" providerId="LiveId" clId="{BB497135-0BA5-45B3-B481-2181BFAA6DD7}" dt="2025-10-15T01:41:11.257" v="42" actId="207"/>
          <ac:spMkLst>
            <pc:docMk/>
            <pc:sldMk cId="1248752179" sldId="256"/>
            <ac:spMk id="2" creationId="{650E4170-15CB-4862-9C31-11853362B74B}"/>
          </ac:spMkLst>
        </pc:spChg>
      </pc:sldChg>
      <pc:sldChg chg="modSp mod modTransition modNotesTx">
        <pc:chgData name="Carola Figueroa-Flores" userId="36b591c43467fb7e" providerId="LiveId" clId="{BB497135-0BA5-45B3-B481-2181BFAA6DD7}" dt="2025-10-15T12:54:08.818" v="713"/>
        <pc:sldMkLst>
          <pc:docMk/>
          <pc:sldMk cId="3602254299" sldId="257"/>
        </pc:sldMkLst>
        <pc:spChg chg="mod">
          <ac:chgData name="Carola Figueroa-Flores" userId="36b591c43467fb7e" providerId="LiveId" clId="{BB497135-0BA5-45B3-B481-2181BFAA6DD7}" dt="2025-10-15T01:40:11.179" v="11" actId="113"/>
          <ac:spMkLst>
            <pc:docMk/>
            <pc:sldMk cId="3602254299" sldId="257"/>
            <ac:spMk id="3" creationId="{7EE066FE-4C9D-4380-9EC8-F67175EA5682}"/>
          </ac:spMkLst>
        </pc:spChg>
        <pc:picChg chg="mod">
          <ac:chgData name="Carola Figueroa-Flores" userId="36b591c43467fb7e" providerId="LiveId" clId="{BB497135-0BA5-45B3-B481-2181BFAA6DD7}" dt="2025-10-15T01:57:33.056" v="68"/>
          <ac:picMkLst>
            <pc:docMk/>
            <pc:sldMk cId="3602254299" sldId="257"/>
            <ac:picMk id="11" creationId="{76A5F80D-2D5E-4113-878E-667FF0D043CF}"/>
          </ac:picMkLst>
        </pc:picChg>
      </pc:sldChg>
      <pc:sldChg chg="del">
        <pc:chgData name="Carola Figueroa-Flores" userId="36b591c43467fb7e" providerId="LiveId" clId="{BB497135-0BA5-45B3-B481-2181BFAA6DD7}" dt="2025-10-15T02:00:05.732" v="74" actId="47"/>
        <pc:sldMkLst>
          <pc:docMk/>
          <pc:sldMk cId="1631255166" sldId="259"/>
        </pc:sldMkLst>
      </pc:sldChg>
      <pc:sldChg chg="del">
        <pc:chgData name="Carola Figueroa-Flores" userId="36b591c43467fb7e" providerId="LiveId" clId="{BB497135-0BA5-45B3-B481-2181BFAA6DD7}" dt="2025-10-15T02:00:06.351" v="75" actId="47"/>
        <pc:sldMkLst>
          <pc:docMk/>
          <pc:sldMk cId="4126234584" sldId="260"/>
        </pc:sldMkLst>
      </pc:sldChg>
      <pc:sldChg chg="del">
        <pc:chgData name="Carola Figueroa-Flores" userId="36b591c43467fb7e" providerId="LiveId" clId="{BB497135-0BA5-45B3-B481-2181BFAA6DD7}" dt="2025-10-15T02:00:01.846" v="73" actId="47"/>
        <pc:sldMkLst>
          <pc:docMk/>
          <pc:sldMk cId="4060408587" sldId="261"/>
        </pc:sldMkLst>
      </pc:sldChg>
      <pc:sldChg chg="del">
        <pc:chgData name="Carola Figueroa-Flores" userId="36b591c43467fb7e" providerId="LiveId" clId="{BB497135-0BA5-45B3-B481-2181BFAA6DD7}" dt="2025-10-15T02:00:21.584" v="78" actId="47"/>
        <pc:sldMkLst>
          <pc:docMk/>
          <pc:sldMk cId="2187909902" sldId="262"/>
        </pc:sldMkLst>
      </pc:sldChg>
      <pc:sldChg chg="add del modTransition setBg">
        <pc:chgData name="Carola Figueroa-Flores" userId="36b591c43467fb7e" providerId="LiveId" clId="{BB497135-0BA5-45B3-B481-2181BFAA6DD7}" dt="2025-10-15T23:00:29.328" v="1391" actId="47"/>
        <pc:sldMkLst>
          <pc:docMk/>
          <pc:sldMk cId="2161962054" sldId="263"/>
        </pc:sldMkLst>
      </pc:sldChg>
      <pc:sldChg chg="del">
        <pc:chgData name="Carola Figueroa-Flores" userId="36b591c43467fb7e" providerId="LiveId" clId="{BB497135-0BA5-45B3-B481-2181BFAA6DD7}" dt="2025-10-15T02:00:01.081" v="72" actId="47"/>
        <pc:sldMkLst>
          <pc:docMk/>
          <pc:sldMk cId="2704795422" sldId="264"/>
        </pc:sldMkLst>
      </pc:sldChg>
      <pc:sldChg chg="del">
        <pc:chgData name="Carola Figueroa-Flores" userId="36b591c43467fb7e" providerId="LiveId" clId="{BB497135-0BA5-45B3-B481-2181BFAA6DD7}" dt="2025-10-15T02:00:43.353" v="92" actId="47"/>
        <pc:sldMkLst>
          <pc:docMk/>
          <pc:sldMk cId="3566623955" sldId="265"/>
        </pc:sldMkLst>
      </pc:sldChg>
      <pc:sldChg chg="del">
        <pc:chgData name="Carola Figueroa-Flores" userId="36b591c43467fb7e" providerId="LiveId" clId="{BB497135-0BA5-45B3-B481-2181BFAA6DD7}" dt="2025-10-15T02:00:21.076" v="77" actId="47"/>
        <pc:sldMkLst>
          <pc:docMk/>
          <pc:sldMk cId="573779147" sldId="266"/>
        </pc:sldMkLst>
      </pc:sldChg>
      <pc:sldChg chg="del">
        <pc:chgData name="Carola Figueroa-Flores" userId="36b591c43467fb7e" providerId="LiveId" clId="{BB497135-0BA5-45B3-B481-2181BFAA6DD7}" dt="2025-10-15T02:00:44.147" v="94" actId="47"/>
        <pc:sldMkLst>
          <pc:docMk/>
          <pc:sldMk cId="2659468455" sldId="268"/>
        </pc:sldMkLst>
      </pc:sldChg>
      <pc:sldChg chg="del">
        <pc:chgData name="Carola Figueroa-Flores" userId="36b591c43467fb7e" providerId="LiveId" clId="{BB497135-0BA5-45B3-B481-2181BFAA6DD7}" dt="2025-10-15T02:00:44.409" v="95" actId="47"/>
        <pc:sldMkLst>
          <pc:docMk/>
          <pc:sldMk cId="1112028999" sldId="269"/>
        </pc:sldMkLst>
      </pc:sldChg>
      <pc:sldChg chg="del">
        <pc:chgData name="Carola Figueroa-Flores" userId="36b591c43467fb7e" providerId="LiveId" clId="{BB497135-0BA5-45B3-B481-2181BFAA6DD7}" dt="2025-10-15T02:00:44.648" v="96" actId="47"/>
        <pc:sldMkLst>
          <pc:docMk/>
          <pc:sldMk cId="4072527975" sldId="270"/>
        </pc:sldMkLst>
      </pc:sldChg>
      <pc:sldChg chg="del">
        <pc:chgData name="Carola Figueroa-Flores" userId="36b591c43467fb7e" providerId="LiveId" clId="{BB497135-0BA5-45B3-B481-2181BFAA6DD7}" dt="2025-10-15T02:00:44.885" v="97" actId="47"/>
        <pc:sldMkLst>
          <pc:docMk/>
          <pc:sldMk cId="3887843046" sldId="271"/>
        </pc:sldMkLst>
      </pc:sldChg>
      <pc:sldChg chg="del">
        <pc:chgData name="Carola Figueroa-Flores" userId="36b591c43467fb7e" providerId="LiveId" clId="{BB497135-0BA5-45B3-B481-2181BFAA6DD7}" dt="2025-10-15T01:50:48.981" v="67" actId="47"/>
        <pc:sldMkLst>
          <pc:docMk/>
          <pc:sldMk cId="2484238951" sldId="272"/>
        </pc:sldMkLst>
      </pc:sldChg>
      <pc:sldChg chg="del">
        <pc:chgData name="Carola Figueroa-Flores" userId="36b591c43467fb7e" providerId="LiveId" clId="{BB497135-0BA5-45B3-B481-2181BFAA6DD7}" dt="2025-10-15T02:00:39.769" v="88" actId="47"/>
        <pc:sldMkLst>
          <pc:docMk/>
          <pc:sldMk cId="2332663769" sldId="273"/>
        </pc:sldMkLst>
      </pc:sldChg>
      <pc:sldChg chg="del">
        <pc:chgData name="Carola Figueroa-Flores" userId="36b591c43467fb7e" providerId="LiveId" clId="{BB497135-0BA5-45B3-B481-2181BFAA6DD7}" dt="2025-10-15T02:00:40.555" v="89" actId="47"/>
        <pc:sldMkLst>
          <pc:docMk/>
          <pc:sldMk cId="4200529608" sldId="274"/>
        </pc:sldMkLst>
      </pc:sldChg>
      <pc:sldChg chg="del">
        <pc:chgData name="Carola Figueroa-Flores" userId="36b591c43467fb7e" providerId="LiveId" clId="{BB497135-0BA5-45B3-B481-2181BFAA6DD7}" dt="2025-10-15T02:00:50.893" v="100" actId="47"/>
        <pc:sldMkLst>
          <pc:docMk/>
          <pc:sldMk cId="3414584233" sldId="276"/>
        </pc:sldMkLst>
      </pc:sldChg>
      <pc:sldChg chg="del">
        <pc:chgData name="Carola Figueroa-Flores" userId="36b591c43467fb7e" providerId="LiveId" clId="{BB497135-0BA5-45B3-B481-2181BFAA6DD7}" dt="2025-10-15T02:00:51.989" v="101" actId="47"/>
        <pc:sldMkLst>
          <pc:docMk/>
          <pc:sldMk cId="4179570963" sldId="277"/>
        </pc:sldMkLst>
      </pc:sldChg>
      <pc:sldChg chg="del">
        <pc:chgData name="Carola Figueroa-Flores" userId="36b591c43467fb7e" providerId="LiveId" clId="{BB497135-0BA5-45B3-B481-2181BFAA6DD7}" dt="2025-10-15T02:00:53.877" v="102" actId="47"/>
        <pc:sldMkLst>
          <pc:docMk/>
          <pc:sldMk cId="2431428404" sldId="278"/>
        </pc:sldMkLst>
      </pc:sldChg>
      <pc:sldChg chg="del">
        <pc:chgData name="Carola Figueroa-Flores" userId="36b591c43467fb7e" providerId="LiveId" clId="{BB497135-0BA5-45B3-B481-2181BFAA6DD7}" dt="2025-10-15T02:00:43.008" v="91" actId="47"/>
        <pc:sldMkLst>
          <pc:docMk/>
          <pc:sldMk cId="471537467" sldId="279"/>
        </pc:sldMkLst>
      </pc:sldChg>
      <pc:sldChg chg="del">
        <pc:chgData name="Carola Figueroa-Flores" userId="36b591c43467fb7e" providerId="LiveId" clId="{BB497135-0BA5-45B3-B481-2181BFAA6DD7}" dt="2025-10-15T02:35:51.138" v="704" actId="47"/>
        <pc:sldMkLst>
          <pc:docMk/>
          <pc:sldMk cId="2785821812" sldId="280"/>
        </pc:sldMkLst>
      </pc:sldChg>
      <pc:sldChg chg="del">
        <pc:chgData name="Carola Figueroa-Flores" userId="36b591c43467fb7e" providerId="LiveId" clId="{BB497135-0BA5-45B3-B481-2181BFAA6DD7}" dt="2025-10-15T01:48:32.973" v="55" actId="47"/>
        <pc:sldMkLst>
          <pc:docMk/>
          <pc:sldMk cId="1097327699" sldId="285"/>
        </pc:sldMkLst>
      </pc:sldChg>
      <pc:sldChg chg="modSp add del modAnim">
        <pc:chgData name="Carola Figueroa-Flores" userId="36b591c43467fb7e" providerId="LiveId" clId="{BB497135-0BA5-45B3-B481-2181BFAA6DD7}" dt="2025-10-15T02:00:23.637" v="82" actId="47"/>
        <pc:sldMkLst>
          <pc:docMk/>
          <pc:sldMk cId="1582269188" sldId="286"/>
        </pc:sldMkLst>
        <pc:spChg chg="mod">
          <ac:chgData name="Carola Figueroa-Flores" userId="36b591c43467fb7e" providerId="LiveId" clId="{BB497135-0BA5-45B3-B481-2181BFAA6DD7}" dt="2025-10-15T01:50:02.616" v="66" actId="6549"/>
          <ac:spMkLst>
            <pc:docMk/>
            <pc:sldMk cId="1582269188" sldId="286"/>
            <ac:spMk id="10" creationId="{EC521120-D150-49F1-B2C6-26E0824DE877}"/>
          </ac:spMkLst>
        </pc:spChg>
      </pc:sldChg>
      <pc:sldChg chg="add del">
        <pc:chgData name="Carola Figueroa-Flores" userId="36b591c43467fb7e" providerId="LiveId" clId="{BB497135-0BA5-45B3-B481-2181BFAA6DD7}" dt="2025-10-15T02:00:24.040" v="83" actId="47"/>
        <pc:sldMkLst>
          <pc:docMk/>
          <pc:sldMk cId="1292232459" sldId="287"/>
        </pc:sldMkLst>
      </pc:sldChg>
      <pc:sldChg chg="del">
        <pc:chgData name="Carola Figueroa-Flores" userId="36b591c43467fb7e" providerId="LiveId" clId="{BB497135-0BA5-45B3-B481-2181BFAA6DD7}" dt="2025-10-15T02:00:38.655" v="87" actId="47"/>
        <pc:sldMkLst>
          <pc:docMk/>
          <pc:sldMk cId="1911280749" sldId="288"/>
        </pc:sldMkLst>
      </pc:sldChg>
      <pc:sldChg chg="add del">
        <pc:chgData name="Carola Figueroa-Flores" userId="36b591c43467fb7e" providerId="LiveId" clId="{BB497135-0BA5-45B3-B481-2181BFAA6DD7}" dt="2025-10-15T02:00:24.520" v="84" actId="47"/>
        <pc:sldMkLst>
          <pc:docMk/>
          <pc:sldMk cId="3347448328" sldId="289"/>
        </pc:sldMkLst>
      </pc:sldChg>
      <pc:sldChg chg="add del">
        <pc:chgData name="Carola Figueroa-Flores" userId="36b591c43467fb7e" providerId="LiveId" clId="{BB497135-0BA5-45B3-B481-2181BFAA6DD7}" dt="2025-10-15T02:00:24.911" v="85" actId="47"/>
        <pc:sldMkLst>
          <pc:docMk/>
          <pc:sldMk cId="2151037928" sldId="290"/>
        </pc:sldMkLst>
      </pc:sldChg>
      <pc:sldChg chg="add del">
        <pc:chgData name="Carola Figueroa-Flores" userId="36b591c43467fb7e" providerId="LiveId" clId="{BB497135-0BA5-45B3-B481-2181BFAA6DD7}" dt="2025-10-15T02:00:25.369" v="86" actId="47"/>
        <pc:sldMkLst>
          <pc:docMk/>
          <pc:sldMk cId="1730993289" sldId="291"/>
        </pc:sldMkLst>
      </pc:sldChg>
      <pc:sldChg chg="del">
        <pc:chgData name="Carola Figueroa-Flores" userId="36b591c43467fb7e" providerId="LiveId" clId="{BB497135-0BA5-45B3-B481-2181BFAA6DD7}" dt="2025-10-15T02:00:46.187" v="98" actId="47"/>
        <pc:sldMkLst>
          <pc:docMk/>
          <pc:sldMk cId="959576770" sldId="292"/>
        </pc:sldMkLst>
      </pc:sldChg>
      <pc:sldChg chg="del">
        <pc:chgData name="Carola Figueroa-Flores" userId="36b591c43467fb7e" providerId="LiveId" clId="{BB497135-0BA5-45B3-B481-2181BFAA6DD7}" dt="2025-10-15T02:00:48.847" v="99" actId="47"/>
        <pc:sldMkLst>
          <pc:docMk/>
          <pc:sldMk cId="4248530632" sldId="293"/>
        </pc:sldMkLst>
      </pc:sldChg>
      <pc:sldChg chg="del">
        <pc:chgData name="Carola Figueroa-Flores" userId="36b591c43467fb7e" providerId="LiveId" clId="{BB497135-0BA5-45B3-B481-2181BFAA6DD7}" dt="2025-10-15T02:00:54.846" v="103" actId="47"/>
        <pc:sldMkLst>
          <pc:docMk/>
          <pc:sldMk cId="4270276076" sldId="294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3511067059" sldId="295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1100542578" sldId="296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1467924918" sldId="297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1233270300" sldId="298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1724828137" sldId="299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3263404212" sldId="300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2586445597" sldId="301"/>
        </pc:sldMkLst>
      </pc:sldChg>
      <pc:sldChg chg="del">
        <pc:chgData name="Carola Figueroa-Flores" userId="36b591c43467fb7e" providerId="LiveId" clId="{BB497135-0BA5-45B3-B481-2181BFAA6DD7}" dt="2025-10-15T02:01:16.651" v="104" actId="47"/>
        <pc:sldMkLst>
          <pc:docMk/>
          <pc:sldMk cId="4147026629" sldId="302"/>
        </pc:sldMkLst>
      </pc:sldChg>
      <pc:sldChg chg="del">
        <pc:chgData name="Carola Figueroa-Flores" userId="36b591c43467fb7e" providerId="LiveId" clId="{BB497135-0BA5-45B3-B481-2181BFAA6DD7}" dt="2025-10-15T02:35:56.883" v="706" actId="47"/>
        <pc:sldMkLst>
          <pc:docMk/>
          <pc:sldMk cId="2318647607" sldId="303"/>
        </pc:sldMkLst>
      </pc:sldChg>
      <pc:sldChg chg="del">
        <pc:chgData name="Carola Figueroa-Flores" userId="36b591c43467fb7e" providerId="LiveId" clId="{BB497135-0BA5-45B3-B481-2181BFAA6DD7}" dt="2025-10-15T02:35:51.834" v="705" actId="47"/>
        <pc:sldMkLst>
          <pc:docMk/>
          <pc:sldMk cId="1209304683" sldId="304"/>
        </pc:sldMkLst>
      </pc:sldChg>
      <pc:sldChg chg="del">
        <pc:chgData name="Carola Figueroa-Flores" userId="36b591c43467fb7e" providerId="LiveId" clId="{BB497135-0BA5-45B3-B481-2181BFAA6DD7}" dt="2025-10-15T02:01:42.024" v="105" actId="47"/>
        <pc:sldMkLst>
          <pc:docMk/>
          <pc:sldMk cId="4264811154" sldId="305"/>
        </pc:sldMkLst>
      </pc:sldChg>
      <pc:sldChg chg="del">
        <pc:chgData name="Carola Figueroa-Flores" userId="36b591c43467fb7e" providerId="LiveId" clId="{BB497135-0BA5-45B3-B481-2181BFAA6DD7}" dt="2025-10-15T02:35:57.976" v="707" actId="47"/>
        <pc:sldMkLst>
          <pc:docMk/>
          <pc:sldMk cId="138734573" sldId="306"/>
        </pc:sldMkLst>
      </pc:sldChg>
      <pc:sldChg chg="del">
        <pc:chgData name="Carola Figueroa-Flores" userId="36b591c43467fb7e" providerId="LiveId" clId="{BB497135-0BA5-45B3-B481-2181BFAA6DD7}" dt="2025-10-15T02:35:58.690" v="708" actId="47"/>
        <pc:sldMkLst>
          <pc:docMk/>
          <pc:sldMk cId="2629423530" sldId="307"/>
        </pc:sldMkLst>
      </pc:sldChg>
      <pc:sldChg chg="del">
        <pc:chgData name="Carola Figueroa-Flores" userId="36b591c43467fb7e" providerId="LiveId" clId="{BB497135-0BA5-45B3-B481-2181BFAA6DD7}" dt="2025-10-15T02:36:06.773" v="709" actId="47"/>
        <pc:sldMkLst>
          <pc:docMk/>
          <pc:sldMk cId="1834336170" sldId="308"/>
        </pc:sldMkLst>
      </pc:sldChg>
      <pc:sldChg chg="del">
        <pc:chgData name="Carola Figueroa-Flores" userId="36b591c43467fb7e" providerId="LiveId" clId="{BB497135-0BA5-45B3-B481-2181BFAA6DD7}" dt="2025-10-15T02:36:08.407" v="710" actId="47"/>
        <pc:sldMkLst>
          <pc:docMk/>
          <pc:sldMk cId="2024786020" sldId="309"/>
        </pc:sldMkLst>
      </pc:sldChg>
      <pc:sldChg chg="del">
        <pc:chgData name="Carola Figueroa-Flores" userId="36b591c43467fb7e" providerId="LiveId" clId="{BB497135-0BA5-45B3-B481-2181BFAA6DD7}" dt="2025-10-15T02:00:43.834" v="93" actId="47"/>
        <pc:sldMkLst>
          <pc:docMk/>
          <pc:sldMk cId="2761003351" sldId="311"/>
        </pc:sldMkLst>
      </pc:sldChg>
      <pc:sldChg chg="del">
        <pc:chgData name="Carola Figueroa-Flores" userId="36b591c43467fb7e" providerId="LiveId" clId="{BB497135-0BA5-45B3-B481-2181BFAA6DD7}" dt="2025-10-15T02:00:07.010" v="76" actId="47"/>
        <pc:sldMkLst>
          <pc:docMk/>
          <pc:sldMk cId="3022884057" sldId="312"/>
        </pc:sldMkLst>
      </pc:sldChg>
      <pc:sldChg chg="modSp del mod">
        <pc:chgData name="Carola Figueroa-Flores" userId="36b591c43467fb7e" providerId="LiveId" clId="{BB497135-0BA5-45B3-B481-2181BFAA6DD7}" dt="2025-10-15T02:00:22.106" v="79" actId="47"/>
        <pc:sldMkLst>
          <pc:docMk/>
          <pc:sldMk cId="3949878441" sldId="313"/>
        </pc:sldMkLst>
        <pc:spChg chg="mod">
          <ac:chgData name="Carola Figueroa-Flores" userId="36b591c43467fb7e" providerId="LiveId" clId="{BB497135-0BA5-45B3-B481-2181BFAA6DD7}" dt="2025-10-15T01:48:13.844" v="54" actId="20577"/>
          <ac:spMkLst>
            <pc:docMk/>
            <pc:sldMk cId="3949878441" sldId="313"/>
            <ac:spMk id="10" creationId="{468EDEB8-E34F-4DB6-88B3-7F30B56F7355}"/>
          </ac:spMkLst>
        </pc:spChg>
      </pc:sldChg>
      <pc:sldChg chg="del">
        <pc:chgData name="Carola Figueroa-Flores" userId="36b591c43467fb7e" providerId="LiveId" clId="{BB497135-0BA5-45B3-B481-2181BFAA6DD7}" dt="2025-10-15T02:00:41.931" v="90" actId="47"/>
        <pc:sldMkLst>
          <pc:docMk/>
          <pc:sldMk cId="1412200821" sldId="314"/>
        </pc:sldMkLst>
      </pc:sldChg>
      <pc:sldChg chg="modTransition">
        <pc:chgData name="Carola Figueroa-Flores" userId="36b591c43467fb7e" providerId="LiveId" clId="{BB497135-0BA5-45B3-B481-2181BFAA6DD7}" dt="2025-10-15T12:54:08.818" v="713"/>
        <pc:sldMkLst>
          <pc:docMk/>
          <pc:sldMk cId="3485340884" sldId="315"/>
        </pc:sldMkLst>
      </pc:sldChg>
      <pc:sldChg chg="del">
        <pc:chgData name="Carola Figueroa-Flores" userId="36b591c43467fb7e" providerId="LiveId" clId="{BB497135-0BA5-45B3-B481-2181BFAA6DD7}" dt="2025-10-15T02:00:22.627" v="80" actId="47"/>
        <pc:sldMkLst>
          <pc:docMk/>
          <pc:sldMk cId="2511293424" sldId="317"/>
        </pc:sldMkLst>
      </pc:sldChg>
      <pc:sldChg chg="del">
        <pc:chgData name="Carola Figueroa-Flores" userId="36b591c43467fb7e" providerId="LiveId" clId="{BB497135-0BA5-45B3-B481-2181BFAA6DD7}" dt="2025-10-15T02:00:23.244" v="81" actId="47"/>
        <pc:sldMkLst>
          <pc:docMk/>
          <pc:sldMk cId="2673658994" sldId="318"/>
        </pc:sldMkLst>
      </pc:sldChg>
      <pc:sldChg chg="delSp modSp mod modTransition delAnim modNotesTx">
        <pc:chgData name="Carola Figueroa-Flores" userId="36b591c43467fb7e" providerId="LiveId" clId="{BB497135-0BA5-45B3-B481-2181BFAA6DD7}" dt="2025-10-15T23:00:20.920" v="1390" actId="14100"/>
        <pc:sldMkLst>
          <pc:docMk/>
          <pc:sldMk cId="1559538492" sldId="321"/>
        </pc:sldMkLst>
        <pc:spChg chg="del">
          <ac:chgData name="Carola Figueroa-Flores" userId="36b591c43467fb7e" providerId="LiveId" clId="{BB497135-0BA5-45B3-B481-2181BFAA6DD7}" dt="2025-10-15T23:00:08.088" v="1386" actId="478"/>
          <ac:spMkLst>
            <pc:docMk/>
            <pc:sldMk cId="1559538492" sldId="321"/>
            <ac:spMk id="5" creationId="{9EEC8714-FACB-4454-9079-D384299D3F63}"/>
          </ac:spMkLst>
        </pc:spChg>
        <pc:picChg chg="mod">
          <ac:chgData name="Carola Figueroa-Flores" userId="36b591c43467fb7e" providerId="LiveId" clId="{BB497135-0BA5-45B3-B481-2181BFAA6DD7}" dt="2025-10-15T23:00:20.920" v="1390" actId="14100"/>
          <ac:picMkLst>
            <pc:docMk/>
            <pc:sldMk cId="1559538492" sldId="321"/>
            <ac:picMk id="9" creationId="{BFED61FA-7CB1-4518-845F-55DA27067B1D}"/>
          </ac:picMkLst>
        </pc:picChg>
      </pc:sldChg>
      <pc:sldChg chg="modSp mod modTransition">
        <pc:chgData name="Carola Figueroa-Flores" userId="36b591c43467fb7e" providerId="LiveId" clId="{BB497135-0BA5-45B3-B481-2181BFAA6DD7}" dt="2025-10-15T22:25:07.635" v="1385" actId="113"/>
        <pc:sldMkLst>
          <pc:docMk/>
          <pc:sldMk cId="349255736" sldId="322"/>
        </pc:sldMkLst>
        <pc:spChg chg="mod">
          <ac:chgData name="Carola Figueroa-Flores" userId="36b591c43467fb7e" providerId="LiveId" clId="{BB497135-0BA5-45B3-B481-2181BFAA6DD7}" dt="2025-10-15T22:25:07.635" v="1385" actId="113"/>
          <ac:spMkLst>
            <pc:docMk/>
            <pc:sldMk cId="349255736" sldId="322"/>
            <ac:spMk id="2" creationId="{7689C419-4FBA-4B76-A931-12B19370A16F}"/>
          </ac:spMkLst>
        </pc:spChg>
        <pc:picChg chg="mod ord">
          <ac:chgData name="Carola Figueroa-Flores" userId="36b591c43467fb7e" providerId="LiveId" clId="{BB497135-0BA5-45B3-B481-2181BFAA6DD7}" dt="2025-10-15T22:24:48.931" v="1382" actId="14100"/>
          <ac:picMkLst>
            <pc:docMk/>
            <pc:sldMk cId="349255736" sldId="322"/>
            <ac:picMk id="3" creationId="{CDB92DEF-D9DE-4FFB-BEBE-8ADF72D7F556}"/>
          </ac:picMkLst>
        </pc:picChg>
      </pc:sldChg>
      <pc:sldChg chg="modTransition">
        <pc:chgData name="Carola Figueroa-Flores" userId="36b591c43467fb7e" providerId="LiveId" clId="{BB497135-0BA5-45B3-B481-2181BFAA6DD7}" dt="2025-10-15T12:54:08.818" v="713"/>
        <pc:sldMkLst>
          <pc:docMk/>
          <pc:sldMk cId="3497942798" sldId="323"/>
        </pc:sldMkLst>
      </pc:sldChg>
      <pc:sldChg chg="del">
        <pc:chgData name="Carola Figueroa-Flores" userId="36b591c43467fb7e" providerId="LiveId" clId="{BB497135-0BA5-45B3-B481-2181BFAA6DD7}" dt="2025-10-15T02:36:26.104" v="712" actId="47"/>
        <pc:sldMkLst>
          <pc:docMk/>
          <pc:sldMk cId="558398531" sldId="324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240081163" sldId="325"/>
        </pc:sldMkLst>
      </pc:sldChg>
      <pc:sldChg chg="add modTransition modAnim modNotesTx">
        <pc:chgData name="Carola Figueroa-Flores" userId="36b591c43467fb7e" providerId="LiveId" clId="{BB497135-0BA5-45B3-B481-2181BFAA6DD7}" dt="2025-10-15T21:56:18.300" v="714"/>
        <pc:sldMkLst>
          <pc:docMk/>
          <pc:sldMk cId="3791362918" sldId="325"/>
        </pc:sldMkLst>
      </pc:sldChg>
      <pc:sldChg chg="add del modTransition modNotesTx">
        <pc:chgData name="Carola Figueroa-Flores" userId="36b591c43467fb7e" providerId="LiveId" clId="{BB497135-0BA5-45B3-B481-2181BFAA6DD7}" dt="2025-10-15T22:03:08.878" v="831" actId="47"/>
        <pc:sldMkLst>
          <pc:docMk/>
          <pc:sldMk cId="2758327883" sldId="326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3642317142" sldId="326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1261743879" sldId="327"/>
        </pc:sldMkLst>
      </pc:sldChg>
      <pc:sldChg chg="add modTransition">
        <pc:chgData name="Carola Figueroa-Flores" userId="36b591c43467fb7e" providerId="LiveId" clId="{BB497135-0BA5-45B3-B481-2181BFAA6DD7}" dt="2025-10-15T12:54:08.818" v="713"/>
        <pc:sldMkLst>
          <pc:docMk/>
          <pc:sldMk cId="2078610704" sldId="327"/>
        </pc:sldMkLst>
      </pc:sldChg>
      <pc:sldChg chg="add modTransition">
        <pc:chgData name="Carola Figueroa-Flores" userId="36b591c43467fb7e" providerId="LiveId" clId="{BB497135-0BA5-45B3-B481-2181BFAA6DD7}" dt="2025-10-15T12:54:08.818" v="713"/>
        <pc:sldMkLst>
          <pc:docMk/>
          <pc:sldMk cId="971776766" sldId="328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3527372101" sldId="328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3246727264" sldId="329"/>
        </pc:sldMkLst>
      </pc:sldChg>
      <pc:sldChg chg="add modTransition modNotesTx">
        <pc:chgData name="Carola Figueroa-Flores" userId="36b591c43467fb7e" providerId="LiveId" clId="{BB497135-0BA5-45B3-B481-2181BFAA6DD7}" dt="2025-10-15T12:54:08.818" v="713"/>
        <pc:sldMkLst>
          <pc:docMk/>
          <pc:sldMk cId="3413222389" sldId="329"/>
        </pc:sldMkLst>
      </pc:sldChg>
      <pc:sldChg chg="add modTransition">
        <pc:chgData name="Carola Figueroa-Flores" userId="36b591c43467fb7e" providerId="LiveId" clId="{BB497135-0BA5-45B3-B481-2181BFAA6DD7}" dt="2025-10-15T12:54:08.818" v="713"/>
        <pc:sldMkLst>
          <pc:docMk/>
          <pc:sldMk cId="3399754398" sldId="330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3974805696" sldId="330"/>
        </pc:sldMkLst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2016852079" sldId="331"/>
        </pc:sldMkLst>
      </pc:sldChg>
      <pc:sldChg chg="modSp add mod modTransition">
        <pc:chgData name="Carola Figueroa-Flores" userId="36b591c43467fb7e" providerId="LiveId" clId="{BB497135-0BA5-45B3-B481-2181BFAA6DD7}" dt="2025-10-15T22:01:17.391" v="802" actId="14100"/>
        <pc:sldMkLst>
          <pc:docMk/>
          <pc:sldMk cId="3863205223" sldId="331"/>
        </pc:sldMkLst>
        <pc:spChg chg="mod">
          <ac:chgData name="Carola Figueroa-Flores" userId="36b591c43467fb7e" providerId="LiveId" clId="{BB497135-0BA5-45B3-B481-2181BFAA6DD7}" dt="2025-10-15T22:01:17.391" v="802" actId="14100"/>
          <ac:spMkLst>
            <pc:docMk/>
            <pc:sldMk cId="3863205223" sldId="331"/>
            <ac:spMk id="10" creationId="{468EDEB8-E34F-4DB6-88B3-7F30B56F7355}"/>
          </ac:spMkLst>
        </pc:spChg>
        <pc:picChg chg="mod ord">
          <ac:chgData name="Carola Figueroa-Flores" userId="36b591c43467fb7e" providerId="LiveId" clId="{BB497135-0BA5-45B3-B481-2181BFAA6DD7}" dt="2025-10-15T22:00:57.588" v="772" actId="14100"/>
          <ac:picMkLst>
            <pc:docMk/>
            <pc:sldMk cId="3863205223" sldId="331"/>
            <ac:picMk id="5" creationId="{00ED28F9-3755-40DE-8B7C-47F5530954CC}"/>
          </ac:picMkLst>
        </pc:picChg>
      </pc:sldChg>
      <pc:sldChg chg="add del modTransition setBg modAnim modNotesTx">
        <pc:chgData name="Carola Figueroa-Flores" userId="36b591c43467fb7e" providerId="LiveId" clId="{BB497135-0BA5-45B3-B481-2181BFAA6DD7}" dt="2025-10-15T22:03:36.882" v="832"/>
        <pc:sldMkLst>
          <pc:docMk/>
          <pc:sldMk cId="4107078682" sldId="348"/>
        </pc:sldMkLst>
      </pc:sldChg>
      <pc:sldChg chg="modSp add del mod modTransition setBg">
        <pc:chgData name="Carola Figueroa-Flores" userId="36b591c43467fb7e" providerId="LiveId" clId="{BB497135-0BA5-45B3-B481-2181BFAA6DD7}" dt="2025-10-15T22:04:25.325" v="844" actId="20577"/>
        <pc:sldMkLst>
          <pc:docMk/>
          <pc:sldMk cId="3061762108" sldId="349"/>
        </pc:sldMkLst>
        <pc:spChg chg="mod">
          <ac:chgData name="Carola Figueroa-Flores" userId="36b591c43467fb7e" providerId="LiveId" clId="{BB497135-0BA5-45B3-B481-2181BFAA6DD7}" dt="2025-10-15T22:04:25.325" v="844" actId="20577"/>
          <ac:spMkLst>
            <pc:docMk/>
            <pc:sldMk cId="3061762108" sldId="349"/>
            <ac:spMk id="4" creationId="{88996971-9744-48E3-8489-7DA0FA1D33A1}"/>
          </ac:spMkLst>
        </pc:spChg>
      </pc:sldChg>
      <pc:sldChg chg="modSp add del mod modTransition setBg modAnim">
        <pc:chgData name="Carola Figueroa-Flores" userId="36b591c43467fb7e" providerId="LiveId" clId="{BB497135-0BA5-45B3-B481-2181BFAA6DD7}" dt="2025-10-15T22:11:25.629" v="1069" actId="14100"/>
        <pc:sldMkLst>
          <pc:docMk/>
          <pc:sldMk cId="2400088478" sldId="350"/>
        </pc:sldMkLst>
        <pc:spChg chg="mod">
          <ac:chgData name="Carola Figueroa-Flores" userId="36b591c43467fb7e" providerId="LiveId" clId="{BB497135-0BA5-45B3-B481-2181BFAA6DD7}" dt="2025-10-15T22:11:25.629" v="1069" actId="14100"/>
          <ac:spMkLst>
            <pc:docMk/>
            <pc:sldMk cId="2400088478" sldId="350"/>
            <ac:spMk id="9" creationId="{51C5F470-583F-48D4-857E-74044244989A}"/>
          </ac:spMkLst>
        </pc:spChg>
      </pc:sldChg>
      <pc:sldChg chg="modSp add del mod modTransition setBg">
        <pc:chgData name="Carola Figueroa-Flores" userId="36b591c43467fb7e" providerId="LiveId" clId="{BB497135-0BA5-45B3-B481-2181BFAA6DD7}" dt="2025-10-15T22:18:56.594" v="1227" actId="20577"/>
        <pc:sldMkLst>
          <pc:docMk/>
          <pc:sldMk cId="866828020" sldId="351"/>
        </pc:sldMkLst>
        <pc:spChg chg="mod">
          <ac:chgData name="Carola Figueroa-Flores" userId="36b591c43467fb7e" providerId="LiveId" clId="{BB497135-0BA5-45B3-B481-2181BFAA6DD7}" dt="2025-10-15T22:18:56.594" v="1227" actId="20577"/>
          <ac:spMkLst>
            <pc:docMk/>
            <pc:sldMk cId="866828020" sldId="351"/>
            <ac:spMk id="4" creationId="{DC2DCE56-067A-474C-97BA-FACAD88ED390}"/>
          </ac:spMkLst>
        </pc:spChg>
        <pc:picChg chg="mod">
          <ac:chgData name="Carola Figueroa-Flores" userId="36b591c43467fb7e" providerId="LiveId" clId="{BB497135-0BA5-45B3-B481-2181BFAA6DD7}" dt="2025-10-15T02:32:39.729" v="600" actId="29295"/>
          <ac:picMkLst>
            <pc:docMk/>
            <pc:sldMk cId="866828020" sldId="351"/>
            <ac:picMk id="5" creationId="{7FBA0306-980D-458A-A971-2E45EDC7DFEB}"/>
          </ac:picMkLst>
        </pc:picChg>
      </pc:sldChg>
      <pc:sldChg chg="modSp add del mod modTransition setBg">
        <pc:chgData name="Carola Figueroa-Flores" userId="36b591c43467fb7e" providerId="LiveId" clId="{BB497135-0BA5-45B3-B481-2181BFAA6DD7}" dt="2025-10-15T22:19:08.685" v="1230" actId="14100"/>
        <pc:sldMkLst>
          <pc:docMk/>
          <pc:sldMk cId="149189463" sldId="352"/>
        </pc:sldMkLst>
        <pc:spChg chg="mod">
          <ac:chgData name="Carola Figueroa-Flores" userId="36b591c43467fb7e" providerId="LiveId" clId="{BB497135-0BA5-45B3-B481-2181BFAA6DD7}" dt="2025-10-15T22:19:08.685" v="1230" actId="14100"/>
          <ac:spMkLst>
            <pc:docMk/>
            <pc:sldMk cId="149189463" sldId="352"/>
            <ac:spMk id="6" creationId="{D10AD0AB-49A4-4C19-8FBA-25C31C2656CA}"/>
          </ac:spMkLst>
        </pc:spChg>
        <pc:graphicFrameChg chg="modGraphic">
          <ac:chgData name="Carola Figueroa-Flores" userId="36b591c43467fb7e" providerId="LiveId" clId="{BB497135-0BA5-45B3-B481-2181BFAA6DD7}" dt="2025-10-15T02:33:46.559" v="635" actId="403"/>
          <ac:graphicFrameMkLst>
            <pc:docMk/>
            <pc:sldMk cId="149189463" sldId="352"/>
            <ac:graphicFrameMk id="7" creationId="{C5573170-E77D-4D52-88C9-24C06B4D1ADE}"/>
          </ac:graphicFrameMkLst>
        </pc:graphicFrameChg>
      </pc:sldChg>
      <pc:sldChg chg="delSp modSp add del mod modTransition setBg delAnim">
        <pc:chgData name="Carola Figueroa-Flores" userId="36b591c43467fb7e" providerId="LiveId" clId="{BB497135-0BA5-45B3-B481-2181BFAA6DD7}" dt="2025-10-15T22:21:31.783" v="1336" actId="14100"/>
        <pc:sldMkLst>
          <pc:docMk/>
          <pc:sldMk cId="2328497442" sldId="353"/>
        </pc:sldMkLst>
        <pc:spChg chg="mod">
          <ac:chgData name="Carola Figueroa-Flores" userId="36b591c43467fb7e" providerId="LiveId" clId="{BB497135-0BA5-45B3-B481-2181BFAA6DD7}" dt="2025-10-15T22:21:31.783" v="1336" actId="14100"/>
          <ac:spMkLst>
            <pc:docMk/>
            <pc:sldMk cId="2328497442" sldId="353"/>
            <ac:spMk id="8" creationId="{FE66CA0C-9968-498E-92F5-A42F61C51F64}"/>
          </ac:spMkLst>
        </pc:spChg>
        <pc:spChg chg="del">
          <ac:chgData name="Carola Figueroa-Flores" userId="36b591c43467fb7e" providerId="LiveId" clId="{BB497135-0BA5-45B3-B481-2181BFAA6DD7}" dt="2025-10-15T22:20:52.308" v="1265" actId="478"/>
          <ac:spMkLst>
            <pc:docMk/>
            <pc:sldMk cId="2328497442" sldId="353"/>
            <ac:spMk id="9" creationId="{B2E904DA-2C8D-4840-9C22-ED7A1164E504}"/>
          </ac:spMkLst>
        </pc:spChg>
        <pc:spChg chg="mod">
          <ac:chgData name="Carola Figueroa-Flores" userId="36b591c43467fb7e" providerId="LiveId" clId="{BB497135-0BA5-45B3-B481-2181BFAA6DD7}" dt="2025-10-15T22:21:15.694" v="1299" actId="14100"/>
          <ac:spMkLst>
            <pc:docMk/>
            <pc:sldMk cId="2328497442" sldId="353"/>
            <ac:spMk id="10" creationId="{B353FCB4-4ECB-4580-836B-750EC2BD7466}"/>
          </ac:spMkLst>
        </pc:spChg>
        <pc:picChg chg="mod">
          <ac:chgData name="Carola Figueroa-Flores" userId="36b591c43467fb7e" providerId="LiveId" clId="{BB497135-0BA5-45B3-B481-2181BFAA6DD7}" dt="2025-10-15T22:20:57.739" v="1266" actId="29295"/>
          <ac:picMkLst>
            <pc:docMk/>
            <pc:sldMk cId="2328497442" sldId="353"/>
            <ac:picMk id="4" creationId="{48908DEF-C75E-47D6-946A-08B5AB96EDC0}"/>
          </ac:picMkLst>
        </pc:picChg>
      </pc:sldChg>
      <pc:sldChg chg="modSp add del mod modTransition setBg">
        <pc:chgData name="Carola Figueroa-Flores" userId="36b591c43467fb7e" providerId="LiveId" clId="{BB497135-0BA5-45B3-B481-2181BFAA6DD7}" dt="2025-10-15T22:21:36.430" v="1337" actId="47"/>
        <pc:sldMkLst>
          <pc:docMk/>
          <pc:sldMk cId="2506960006" sldId="355"/>
        </pc:sldMkLst>
        <pc:spChg chg="mod">
          <ac:chgData name="Carola Figueroa-Flores" userId="36b591c43467fb7e" providerId="LiveId" clId="{BB497135-0BA5-45B3-B481-2181BFAA6DD7}" dt="2025-10-15T22:20:37.652" v="1264" actId="20577"/>
          <ac:spMkLst>
            <pc:docMk/>
            <pc:sldMk cId="2506960006" sldId="355"/>
            <ac:spMk id="6" creationId="{BAF12DE3-580F-46AB-9E42-86F0BDF039EC}"/>
          </ac:spMkLst>
        </pc:spChg>
      </pc:sldChg>
      <pc:sldChg chg="add del setBg">
        <pc:chgData name="Carola Figueroa-Flores" userId="36b591c43467fb7e" providerId="LiveId" clId="{BB497135-0BA5-45B3-B481-2181BFAA6DD7}" dt="2025-10-15T02:31:09.373" v="562" actId="47"/>
        <pc:sldMkLst>
          <pc:docMk/>
          <pc:sldMk cId="751228153" sldId="360"/>
        </pc:sldMkLst>
      </pc:sldChg>
      <pc:sldChg chg="modSp add del mod modTransition setBg modAnim">
        <pc:chgData name="Carola Figueroa-Flores" userId="36b591c43467fb7e" providerId="LiveId" clId="{BB497135-0BA5-45B3-B481-2181BFAA6DD7}" dt="2025-10-15T22:16:40.605" v="1184" actId="20577"/>
        <pc:sldMkLst>
          <pc:docMk/>
          <pc:sldMk cId="1097905929" sldId="361"/>
        </pc:sldMkLst>
        <pc:spChg chg="mod">
          <ac:chgData name="Carola Figueroa-Flores" userId="36b591c43467fb7e" providerId="LiveId" clId="{BB497135-0BA5-45B3-B481-2181BFAA6DD7}" dt="2025-10-15T22:16:40.605" v="1184" actId="20577"/>
          <ac:spMkLst>
            <pc:docMk/>
            <pc:sldMk cId="1097905929" sldId="361"/>
            <ac:spMk id="2" creationId="{F830E273-5CD0-4677-BEB1-6A10492AEC65}"/>
          </ac:spMkLst>
        </pc:spChg>
        <pc:picChg chg="mod">
          <ac:chgData name="Carola Figueroa-Flores" userId="36b591c43467fb7e" providerId="LiveId" clId="{BB497135-0BA5-45B3-B481-2181BFAA6DD7}" dt="2025-10-15T22:16:03.033" v="1142" actId="29295"/>
          <ac:picMkLst>
            <pc:docMk/>
            <pc:sldMk cId="1097905929" sldId="361"/>
            <ac:picMk id="7" creationId="{190FB6E6-0E88-48BD-9F1A-B0848140EB86}"/>
          </ac:picMkLst>
        </pc:picChg>
      </pc:sldChg>
      <pc:sldChg chg="modSp add del mod modTransition setBg modAnim">
        <pc:chgData name="Carola Figueroa-Flores" userId="36b591c43467fb7e" providerId="LiveId" clId="{BB497135-0BA5-45B3-B481-2181BFAA6DD7}" dt="2025-10-15T22:14:28.153" v="1127" actId="20577"/>
        <pc:sldMkLst>
          <pc:docMk/>
          <pc:sldMk cId="1577026888" sldId="364"/>
        </pc:sldMkLst>
        <pc:spChg chg="mod">
          <ac:chgData name="Carola Figueroa-Flores" userId="36b591c43467fb7e" providerId="LiveId" clId="{BB497135-0BA5-45B3-B481-2181BFAA6DD7}" dt="2025-10-15T22:14:28.153" v="1127" actId="20577"/>
          <ac:spMkLst>
            <pc:docMk/>
            <pc:sldMk cId="1577026888" sldId="364"/>
            <ac:spMk id="2" creationId="{F830E273-5CD0-4677-BEB1-6A10492AEC65}"/>
          </ac:spMkLst>
        </pc:spChg>
        <pc:picChg chg="mod">
          <ac:chgData name="Carola Figueroa-Flores" userId="36b591c43467fb7e" providerId="LiveId" clId="{BB497135-0BA5-45B3-B481-2181BFAA6DD7}" dt="2025-10-15T22:09:24.760" v="984" actId="29295"/>
          <ac:picMkLst>
            <pc:docMk/>
            <pc:sldMk cId="1577026888" sldId="364"/>
            <ac:picMk id="9" creationId="{D3243573-42C9-4930-B8F9-E7F158A7FDD9}"/>
          </ac:picMkLst>
        </pc:picChg>
      </pc:sldChg>
      <pc:sldChg chg="modSp add del mod modTransition setBg modAnim">
        <pc:chgData name="Carola Figueroa-Flores" userId="36b591c43467fb7e" providerId="LiveId" clId="{BB497135-0BA5-45B3-B481-2181BFAA6DD7}" dt="2025-10-15T22:12:18.926" v="1074" actId="207"/>
        <pc:sldMkLst>
          <pc:docMk/>
          <pc:sldMk cId="1630266125" sldId="365"/>
        </pc:sldMkLst>
        <pc:spChg chg="mod">
          <ac:chgData name="Carola Figueroa-Flores" userId="36b591c43467fb7e" providerId="LiveId" clId="{BB497135-0BA5-45B3-B481-2181BFAA6DD7}" dt="2025-10-15T22:12:18.926" v="1074" actId="207"/>
          <ac:spMkLst>
            <pc:docMk/>
            <pc:sldMk cId="1630266125" sldId="365"/>
            <ac:spMk id="5" creationId="{79E9DFDD-E436-44FB-9594-7006F286F21E}"/>
          </ac:spMkLst>
        </pc:spChg>
      </pc:sldChg>
      <pc:sldChg chg="modSp add del modTransition setBg">
        <pc:chgData name="Carola Figueroa-Flores" userId="36b591c43467fb7e" providerId="LiveId" clId="{BB497135-0BA5-45B3-B481-2181BFAA6DD7}" dt="2025-10-15T22:13:57.600" v="1119" actId="47"/>
        <pc:sldMkLst>
          <pc:docMk/>
          <pc:sldMk cId="3651181719" sldId="366"/>
        </pc:sldMkLst>
        <pc:spChg chg="mod">
          <ac:chgData name="Carola Figueroa-Flores" userId="36b591c43467fb7e" providerId="LiveId" clId="{BB497135-0BA5-45B3-B481-2181BFAA6DD7}" dt="2025-10-15T22:13:04.122" v="1081" actId="207"/>
          <ac:spMkLst>
            <pc:docMk/>
            <pc:sldMk cId="3651181719" sldId="366"/>
            <ac:spMk id="6" creationId="{8F4FCD1B-906C-4539-8E14-A7359DB5A86C}"/>
          </ac:spMkLst>
        </pc:spChg>
      </pc:sldChg>
      <pc:sldChg chg="modSp add del mod modTransition setBg modAnim">
        <pc:chgData name="Carola Figueroa-Flores" userId="36b591c43467fb7e" providerId="LiveId" clId="{BB497135-0BA5-45B3-B481-2181BFAA6DD7}" dt="2025-10-15T22:15:49.348" v="1141"/>
        <pc:sldMkLst>
          <pc:docMk/>
          <pc:sldMk cId="2669016173" sldId="369"/>
        </pc:sldMkLst>
        <pc:spChg chg="mod">
          <ac:chgData name="Carola Figueroa-Flores" userId="36b591c43467fb7e" providerId="LiveId" clId="{BB497135-0BA5-45B3-B481-2181BFAA6DD7}" dt="2025-10-15T22:15:41.052" v="1140" actId="207"/>
          <ac:spMkLst>
            <pc:docMk/>
            <pc:sldMk cId="2669016173" sldId="369"/>
            <ac:spMk id="8" creationId="{09386D3B-30ED-4CCE-B12E-C290CFBF5B33}"/>
          </ac:spMkLst>
        </pc:spChg>
      </pc:sldChg>
      <pc:sldChg chg="addSp delSp modSp add del mod modTransition setBg">
        <pc:chgData name="Carola Figueroa-Flores" userId="36b591c43467fb7e" providerId="LiveId" clId="{BB497135-0BA5-45B3-B481-2181BFAA6DD7}" dt="2025-10-15T22:14:34.293" v="1131" actId="20577"/>
        <pc:sldMkLst>
          <pc:docMk/>
          <pc:sldMk cId="1763931826" sldId="370"/>
        </pc:sldMkLst>
        <pc:spChg chg="add mod">
          <ac:chgData name="Carola Figueroa-Flores" userId="36b591c43467fb7e" providerId="LiveId" clId="{BB497135-0BA5-45B3-B481-2181BFAA6DD7}" dt="2025-10-15T22:14:34.293" v="1131" actId="20577"/>
          <ac:spMkLst>
            <pc:docMk/>
            <pc:sldMk cId="1763931826" sldId="370"/>
            <ac:spMk id="4" creationId="{7E76021A-7F15-470C-B6ED-02BDA3F9C951}"/>
          </ac:spMkLst>
        </pc:spChg>
        <pc:spChg chg="del mod">
          <ac:chgData name="Carola Figueroa-Flores" userId="36b591c43467fb7e" providerId="LiveId" clId="{BB497135-0BA5-45B3-B481-2181BFAA6DD7}" dt="2025-10-15T22:14:12.884" v="1121" actId="478"/>
          <ac:spMkLst>
            <pc:docMk/>
            <pc:sldMk cId="1763931826" sldId="370"/>
            <ac:spMk id="7" creationId="{2267C441-547E-4D4B-89FA-B8F03EC713F2}"/>
          </ac:spMkLst>
        </pc:spChg>
        <pc:picChg chg="mod">
          <ac:chgData name="Carola Figueroa-Flores" userId="36b591c43467fb7e" providerId="LiveId" clId="{BB497135-0BA5-45B3-B481-2181BFAA6DD7}" dt="2025-10-15T22:14:10.600" v="1120" actId="29295"/>
          <ac:picMkLst>
            <pc:docMk/>
            <pc:sldMk cId="1763931826" sldId="370"/>
            <ac:picMk id="6" creationId="{35AC31A2-5836-458A-ABA4-5C81D530F23F}"/>
          </ac:picMkLst>
        </pc:picChg>
      </pc:sldChg>
      <pc:sldChg chg="modSp add del mod setBg">
        <pc:chgData name="Carola Figueroa-Flores" userId="36b591c43467fb7e" providerId="LiveId" clId="{BB497135-0BA5-45B3-B481-2181BFAA6DD7}" dt="2025-10-15T02:33:25.037" v="631" actId="47"/>
        <pc:sldMkLst>
          <pc:docMk/>
          <pc:sldMk cId="2856982798" sldId="371"/>
        </pc:sldMkLst>
        <pc:spChg chg="mod">
          <ac:chgData name="Carola Figueroa-Flores" userId="36b591c43467fb7e" providerId="LiveId" clId="{BB497135-0BA5-45B3-B481-2181BFAA6DD7}" dt="2025-10-15T02:30:43.088" v="558" actId="20577"/>
          <ac:spMkLst>
            <pc:docMk/>
            <pc:sldMk cId="2856982798" sldId="371"/>
            <ac:spMk id="5" creationId="{FCE0F4F6-F9E6-4B1D-AA4F-45790271D0DB}"/>
          </ac:spMkLst>
        </pc:spChg>
      </pc:sldChg>
      <pc:sldChg chg="add del setBg">
        <pc:chgData name="Carola Figueroa-Flores" userId="36b591c43467fb7e" providerId="LiveId" clId="{BB497135-0BA5-45B3-B481-2181BFAA6DD7}" dt="2025-10-15T02:31:39.288" v="563" actId="47"/>
        <pc:sldMkLst>
          <pc:docMk/>
          <pc:sldMk cId="3300679527" sldId="372"/>
        </pc:sldMkLst>
      </pc:sldChg>
      <pc:sldChg chg="modSp add del mod modTransition setBg">
        <pc:chgData name="Carola Figueroa-Flores" userId="36b591c43467fb7e" providerId="LiveId" clId="{BB497135-0BA5-45B3-B481-2181BFAA6DD7}" dt="2025-10-15T22:18:32.662" v="1203" actId="1076"/>
        <pc:sldMkLst>
          <pc:docMk/>
          <pc:sldMk cId="115419175" sldId="373"/>
        </pc:sldMkLst>
        <pc:spChg chg="mod">
          <ac:chgData name="Carola Figueroa-Flores" userId="36b591c43467fb7e" providerId="LiveId" clId="{BB497135-0BA5-45B3-B481-2181BFAA6DD7}" dt="2025-10-15T22:18:32.662" v="1203" actId="1076"/>
          <ac:spMkLst>
            <pc:docMk/>
            <pc:sldMk cId="115419175" sldId="373"/>
            <ac:spMk id="5" creationId="{395CD2D5-20BC-4B30-B1BE-510BF8411B34}"/>
          </ac:spMkLst>
        </pc:spChg>
      </pc:sldChg>
      <pc:sldChg chg="modSp add del mod modTransition setBg modAnim">
        <pc:chgData name="Carola Figueroa-Flores" userId="36b591c43467fb7e" providerId="LiveId" clId="{BB497135-0BA5-45B3-B481-2181BFAA6DD7}" dt="2025-10-15T22:18:48.350" v="1221" actId="20577"/>
        <pc:sldMkLst>
          <pc:docMk/>
          <pc:sldMk cId="404885691" sldId="374"/>
        </pc:sldMkLst>
        <pc:spChg chg="mod">
          <ac:chgData name="Carola Figueroa-Flores" userId="36b591c43467fb7e" providerId="LiveId" clId="{BB497135-0BA5-45B3-B481-2181BFAA6DD7}" dt="2025-10-15T22:18:48.350" v="1221" actId="20577"/>
          <ac:spMkLst>
            <pc:docMk/>
            <pc:sldMk cId="404885691" sldId="374"/>
            <ac:spMk id="2" creationId="{F830E273-5CD0-4677-BEB1-6A10492AEC65}"/>
          </ac:spMkLst>
        </pc:spChg>
        <pc:picChg chg="mod ord">
          <ac:chgData name="Carola Figueroa-Flores" userId="36b591c43467fb7e" providerId="LiveId" clId="{BB497135-0BA5-45B3-B481-2181BFAA6DD7}" dt="2025-10-15T02:31:51.580" v="565" actId="167"/>
          <ac:picMkLst>
            <pc:docMk/>
            <pc:sldMk cId="404885691" sldId="374"/>
            <ac:picMk id="3" creationId="{1F17F1A6-8D2B-4113-A135-99376DAFBD5E}"/>
          </ac:picMkLst>
        </pc:picChg>
      </pc:sldChg>
      <pc:sldChg chg="addSp delSp modSp add del mod modTransition setBg">
        <pc:chgData name="Carola Figueroa-Flores" userId="36b591c43467fb7e" providerId="LiveId" clId="{BB497135-0BA5-45B3-B481-2181BFAA6DD7}" dt="2025-10-15T22:19:25.022" v="1231" actId="47"/>
        <pc:sldMkLst>
          <pc:docMk/>
          <pc:sldMk cId="3769795709" sldId="375"/>
        </pc:sldMkLst>
        <pc:spChg chg="mod">
          <ac:chgData name="Carola Figueroa-Flores" userId="36b591c43467fb7e" providerId="LiveId" clId="{BB497135-0BA5-45B3-B481-2181BFAA6DD7}" dt="2025-10-15T02:35:19.583" v="703" actId="207"/>
          <ac:spMkLst>
            <pc:docMk/>
            <pc:sldMk cId="3769795709" sldId="375"/>
            <ac:spMk id="2" creationId="{8F0C6869-F45E-4440-8B48-478F4CED0069}"/>
          </ac:spMkLst>
        </pc:spChg>
        <pc:spChg chg="mod">
          <ac:chgData name="Carola Figueroa-Flores" userId="36b591c43467fb7e" providerId="LiveId" clId="{BB497135-0BA5-45B3-B481-2181BFAA6DD7}" dt="2025-10-15T02:35:10.105" v="664" actId="207"/>
          <ac:spMkLst>
            <pc:docMk/>
            <pc:sldMk cId="3769795709" sldId="375"/>
            <ac:spMk id="4" creationId="{3E54916D-858D-4FEE-960B-8885E7CDD1DE}"/>
          </ac:spMkLst>
        </pc:spChg>
        <pc:picChg chg="add del mod">
          <ac:chgData name="Carola Figueroa-Flores" userId="36b591c43467fb7e" providerId="LiveId" clId="{BB497135-0BA5-45B3-B481-2181BFAA6DD7}" dt="2025-10-15T02:35:00.675" v="641" actId="14100"/>
          <ac:picMkLst>
            <pc:docMk/>
            <pc:sldMk cId="3769795709" sldId="375"/>
            <ac:picMk id="7173" creationId="{EB4E4076-DEF2-4F14-ACFB-D02A73709C7A}"/>
          </ac:picMkLst>
        </pc:picChg>
      </pc:sldChg>
      <pc:sldChg chg="modSp add del mod modTransition setBg">
        <pc:chgData name="Carola Figueroa-Flores" userId="36b591c43467fb7e" providerId="LiveId" clId="{BB497135-0BA5-45B3-B481-2181BFAA6DD7}" dt="2025-10-15T22:20:23.819" v="1260" actId="20577"/>
        <pc:sldMkLst>
          <pc:docMk/>
          <pc:sldMk cId="1860290115" sldId="376"/>
        </pc:sldMkLst>
        <pc:spChg chg="mod">
          <ac:chgData name="Carola Figueroa-Flores" userId="36b591c43467fb7e" providerId="LiveId" clId="{BB497135-0BA5-45B3-B481-2181BFAA6DD7}" dt="2025-10-15T22:20:18.524" v="1258" actId="20577"/>
          <ac:spMkLst>
            <pc:docMk/>
            <pc:sldMk cId="1860290115" sldId="376"/>
            <ac:spMk id="3" creationId="{BF974451-A1A2-427E-9551-C3125B825A8F}"/>
          </ac:spMkLst>
        </pc:spChg>
        <pc:spChg chg="mod">
          <ac:chgData name="Carola Figueroa-Flores" userId="36b591c43467fb7e" providerId="LiveId" clId="{BB497135-0BA5-45B3-B481-2181BFAA6DD7}" dt="2025-10-15T22:20:20.863" v="1259" actId="20577"/>
          <ac:spMkLst>
            <pc:docMk/>
            <pc:sldMk cId="1860290115" sldId="376"/>
            <ac:spMk id="6" creationId="{E5573E70-811E-44D8-90D6-77851EBF9E46}"/>
          </ac:spMkLst>
        </pc:spChg>
        <pc:spChg chg="mod">
          <ac:chgData name="Carola Figueroa-Flores" userId="36b591c43467fb7e" providerId="LiveId" clId="{BB497135-0BA5-45B3-B481-2181BFAA6DD7}" dt="2025-10-15T22:20:23.819" v="1260" actId="20577"/>
          <ac:spMkLst>
            <pc:docMk/>
            <pc:sldMk cId="1860290115" sldId="376"/>
            <ac:spMk id="8" creationId="{139483F8-2F6F-4E9B-A133-553F454F0C9E}"/>
          </ac:spMkLst>
        </pc:spChg>
        <pc:picChg chg="mod">
          <ac:chgData name="Carola Figueroa-Flores" userId="36b591c43467fb7e" providerId="LiveId" clId="{BB497135-0BA5-45B3-B481-2181BFAA6DD7}" dt="2025-10-15T22:19:29.420" v="1232"/>
          <ac:picMkLst>
            <pc:docMk/>
            <pc:sldMk cId="1860290115" sldId="376"/>
            <ac:picMk id="9" creationId="{3846BF75-19E8-4E9E-ADCC-94430D127398}"/>
          </ac:picMkLst>
        </pc:picChg>
      </pc:sldChg>
      <pc:sldChg chg="modSp add del mod modTransition setBg modNotesTx">
        <pc:chgData name="Carola Figueroa-Flores" userId="36b591c43467fb7e" providerId="LiveId" clId="{BB497135-0BA5-45B3-B481-2181BFAA6DD7}" dt="2025-10-15T22:03:55.242" v="836" actId="113"/>
        <pc:sldMkLst>
          <pc:docMk/>
          <pc:sldMk cId="2762578831" sldId="377"/>
        </pc:sldMkLst>
        <pc:spChg chg="mod">
          <ac:chgData name="Carola Figueroa-Flores" userId="36b591c43467fb7e" providerId="LiveId" clId="{BB497135-0BA5-45B3-B481-2181BFAA6DD7}" dt="2025-10-15T22:03:55.242" v="836" actId="113"/>
          <ac:spMkLst>
            <pc:docMk/>
            <pc:sldMk cId="2762578831" sldId="377"/>
            <ac:spMk id="4" creationId="{58FD41A5-92C0-4D1B-BBF9-28F8A400625C}"/>
          </ac:spMkLst>
        </pc:spChg>
        <pc:picChg chg="mod ord">
          <ac:chgData name="Carola Figueroa-Flores" userId="36b591c43467fb7e" providerId="LiveId" clId="{BB497135-0BA5-45B3-B481-2181BFAA6DD7}" dt="2025-10-15T02:23:53.849" v="329" actId="167"/>
          <ac:picMkLst>
            <pc:docMk/>
            <pc:sldMk cId="2762578831" sldId="377"/>
            <ac:picMk id="5" creationId="{25D7C0CF-86A5-44AD-8BD4-D4AC4F20D833}"/>
          </ac:picMkLst>
        </pc:picChg>
      </pc:sldChg>
      <pc:sldChg chg="modSp add del mod modTransition setBg">
        <pc:chgData name="Carola Figueroa-Flores" userId="36b591c43467fb7e" providerId="LiveId" clId="{BB497135-0BA5-45B3-B481-2181BFAA6DD7}" dt="2025-10-15T22:04:15.232" v="843" actId="114"/>
        <pc:sldMkLst>
          <pc:docMk/>
          <pc:sldMk cId="252028045" sldId="378"/>
        </pc:sldMkLst>
        <pc:spChg chg="mod">
          <ac:chgData name="Carola Figueroa-Flores" userId="36b591c43467fb7e" providerId="LiveId" clId="{BB497135-0BA5-45B3-B481-2181BFAA6DD7}" dt="2025-10-15T22:04:15.232" v="843" actId="114"/>
          <ac:spMkLst>
            <pc:docMk/>
            <pc:sldMk cId="252028045" sldId="378"/>
            <ac:spMk id="5" creationId="{AA26CAC4-D137-47D4-A759-6BA7D3D22271}"/>
          </ac:spMkLst>
        </pc:spChg>
        <pc:picChg chg="mod ord">
          <ac:chgData name="Carola Figueroa-Flores" userId="36b591c43467fb7e" providerId="LiveId" clId="{BB497135-0BA5-45B3-B481-2181BFAA6DD7}" dt="2025-10-15T02:24:26.939" v="383" actId="29295"/>
          <ac:picMkLst>
            <pc:docMk/>
            <pc:sldMk cId="252028045" sldId="378"/>
            <ac:picMk id="6" creationId="{744414E6-B1DC-448F-B84E-BE0EB18B1E7F}"/>
          </ac:picMkLst>
        </pc:picChg>
      </pc:sldChg>
      <pc:sldChg chg="addSp modSp add mod modTransition">
        <pc:chgData name="Carola Figueroa-Flores" userId="36b591c43467fb7e" providerId="LiveId" clId="{BB497135-0BA5-45B3-B481-2181BFAA6DD7}" dt="2025-10-15T22:06:49.597" v="878" actId="1076"/>
        <pc:sldMkLst>
          <pc:docMk/>
          <pc:sldMk cId="1162914190" sldId="379"/>
        </pc:sldMkLst>
        <pc:spChg chg="mod">
          <ac:chgData name="Carola Figueroa-Flores" userId="36b591c43467fb7e" providerId="LiveId" clId="{BB497135-0BA5-45B3-B481-2181BFAA6DD7}" dt="2025-10-15T22:06:49.597" v="878" actId="1076"/>
          <ac:spMkLst>
            <pc:docMk/>
            <pc:sldMk cId="1162914190" sldId="379"/>
            <ac:spMk id="2" creationId="{CF70D7C8-1B1C-4C34-85BA-1348C1EA70B0}"/>
          </ac:spMkLst>
        </pc:spChg>
        <pc:picChg chg="add ord">
          <ac:chgData name="Carola Figueroa-Flores" userId="36b591c43467fb7e" providerId="LiveId" clId="{BB497135-0BA5-45B3-B481-2181BFAA6DD7}" dt="2025-10-15T22:06:07.772" v="846" actId="167"/>
          <ac:picMkLst>
            <pc:docMk/>
            <pc:sldMk cId="1162914190" sldId="379"/>
            <ac:picMk id="3" creationId="{431E6235-C0EE-4C2A-8750-2964F9F29E73}"/>
          </ac:picMkLst>
        </pc:picChg>
      </pc:sldChg>
      <pc:sldChg chg="add del">
        <pc:chgData name="Carola Figueroa-Flores" userId="36b591c43467fb7e" providerId="LiveId" clId="{BB497135-0BA5-45B3-B481-2181BFAA6DD7}" dt="2025-10-15T01:58:06.815" v="70"/>
        <pc:sldMkLst>
          <pc:docMk/>
          <pc:sldMk cId="1529910308" sldId="379"/>
        </pc:sldMkLst>
      </pc:sldChg>
      <pc:sldChg chg="add del">
        <pc:chgData name="Carola Figueroa-Flores" userId="36b591c43467fb7e" providerId="LiveId" clId="{BB497135-0BA5-45B3-B481-2181BFAA6DD7}" dt="2025-10-15T02:25:35.182" v="437" actId="47"/>
        <pc:sldMkLst>
          <pc:docMk/>
          <pc:sldMk cId="3231035471" sldId="380"/>
        </pc:sldMkLst>
      </pc:sldChg>
      <pc:sldChg chg="add del">
        <pc:chgData name="Carola Figueroa-Flores" userId="36b591c43467fb7e" providerId="LiveId" clId="{BB497135-0BA5-45B3-B481-2181BFAA6DD7}" dt="2025-10-15T01:58:06.815" v="70"/>
        <pc:sldMkLst>
          <pc:docMk/>
          <pc:sldMk cId="3772735587" sldId="380"/>
        </pc:sldMkLst>
      </pc:sldChg>
      <pc:sldChg chg="add del">
        <pc:chgData name="Carola Figueroa-Flores" userId="36b591c43467fb7e" providerId="LiveId" clId="{BB497135-0BA5-45B3-B481-2181BFAA6DD7}" dt="2025-10-15T01:58:06.815" v="70"/>
        <pc:sldMkLst>
          <pc:docMk/>
          <pc:sldMk cId="1499086779" sldId="381"/>
        </pc:sldMkLst>
      </pc:sldChg>
      <pc:sldChg chg="add modTransition">
        <pc:chgData name="Carola Figueroa-Flores" userId="36b591c43467fb7e" providerId="LiveId" clId="{BB497135-0BA5-45B3-B481-2181BFAA6DD7}" dt="2025-10-15T12:54:08.818" v="713"/>
        <pc:sldMkLst>
          <pc:docMk/>
          <pc:sldMk cId="1658733842" sldId="381"/>
        </pc:sldMkLst>
      </pc:sldChg>
      <pc:sldChg chg="add del">
        <pc:chgData name="Carola Figueroa-Flores" userId="36b591c43467fb7e" providerId="LiveId" clId="{BB497135-0BA5-45B3-B481-2181BFAA6DD7}" dt="2025-10-15T01:58:06.815" v="70"/>
        <pc:sldMkLst>
          <pc:docMk/>
          <pc:sldMk cId="2678514707" sldId="382"/>
        </pc:sldMkLst>
      </pc:sldChg>
      <pc:sldChg chg="modSp add mod modTransition">
        <pc:chgData name="Carola Figueroa-Flores" userId="36b591c43467fb7e" providerId="LiveId" clId="{BB497135-0BA5-45B3-B481-2181BFAA6DD7}" dt="2025-10-15T22:07:27.365" v="894" actId="14100"/>
        <pc:sldMkLst>
          <pc:docMk/>
          <pc:sldMk cId="3216634131" sldId="382"/>
        </pc:sldMkLst>
        <pc:spChg chg="mod">
          <ac:chgData name="Carola Figueroa-Flores" userId="36b591c43467fb7e" providerId="LiveId" clId="{BB497135-0BA5-45B3-B481-2181BFAA6DD7}" dt="2025-10-15T22:07:27.365" v="894" actId="14100"/>
          <ac:spMkLst>
            <pc:docMk/>
            <pc:sldMk cId="3216634131" sldId="382"/>
            <ac:spMk id="3" creationId="{2524D34B-B226-4CC8-9D5F-38E11BBA1DFD}"/>
          </ac:spMkLst>
        </pc:spChg>
      </pc:sldChg>
      <pc:sldChg chg="add modTransition">
        <pc:chgData name="Carola Figueroa-Flores" userId="36b591c43467fb7e" providerId="LiveId" clId="{BB497135-0BA5-45B3-B481-2181BFAA6DD7}" dt="2025-10-15T12:54:08.818" v="713"/>
        <pc:sldMkLst>
          <pc:docMk/>
          <pc:sldMk cId="1311577687" sldId="383"/>
        </pc:sldMkLst>
      </pc:sldChg>
      <pc:sldChg chg="add del">
        <pc:chgData name="Carola Figueroa-Flores" userId="36b591c43467fb7e" providerId="LiveId" clId="{BB497135-0BA5-45B3-B481-2181BFAA6DD7}" dt="2025-10-15T01:58:06.815" v="70"/>
        <pc:sldMkLst>
          <pc:docMk/>
          <pc:sldMk cId="2698588142" sldId="383"/>
        </pc:sldMkLst>
      </pc:sldChg>
      <pc:sldChg chg="modSp add mod modTransition">
        <pc:chgData name="Carola Figueroa-Flores" userId="36b591c43467fb7e" providerId="LiveId" clId="{BB497135-0BA5-45B3-B481-2181BFAA6DD7}" dt="2025-10-15T22:10:06.084" v="1056" actId="20577"/>
        <pc:sldMkLst>
          <pc:docMk/>
          <pc:sldMk cId="653737864" sldId="384"/>
        </pc:sldMkLst>
        <pc:spChg chg="mod">
          <ac:chgData name="Carola Figueroa-Flores" userId="36b591c43467fb7e" providerId="LiveId" clId="{BB497135-0BA5-45B3-B481-2181BFAA6DD7}" dt="2025-10-15T22:10:06.084" v="1056" actId="20577"/>
          <ac:spMkLst>
            <pc:docMk/>
            <pc:sldMk cId="653737864" sldId="384"/>
            <ac:spMk id="7" creationId="{74EEBC7C-B5CD-466E-A9A9-37539060244B}"/>
          </ac:spMkLst>
        </pc:spChg>
        <pc:picChg chg="mod">
          <ac:chgData name="Carola Figueroa-Flores" userId="36b591c43467fb7e" providerId="LiveId" clId="{BB497135-0BA5-45B3-B481-2181BFAA6DD7}" dt="2025-10-15T22:08:06.752" v="923" actId="29295"/>
          <ac:picMkLst>
            <pc:docMk/>
            <pc:sldMk cId="653737864" sldId="384"/>
            <ac:picMk id="8" creationId="{0DEBBE63-9A13-456C-8FE0-F353E709247D}"/>
          </ac:picMkLst>
        </pc:picChg>
      </pc:sldChg>
      <pc:sldChg chg="add del setBg">
        <pc:chgData name="Carola Figueroa-Flores" userId="36b591c43467fb7e" providerId="LiveId" clId="{BB497135-0BA5-45B3-B481-2181BFAA6DD7}" dt="2025-10-15T01:58:06.815" v="70"/>
        <pc:sldMkLst>
          <pc:docMk/>
          <pc:sldMk cId="1078736641" sldId="384"/>
        </pc:sldMkLst>
      </pc:sldChg>
      <pc:sldChg chg="modSp add del mod modTransition setBg modAnim">
        <pc:chgData name="Carola Figueroa-Flores" userId="36b591c43467fb7e" providerId="LiveId" clId="{BB497135-0BA5-45B3-B481-2181BFAA6DD7}" dt="2025-10-15T22:11:02.684" v="1065"/>
        <pc:sldMkLst>
          <pc:docMk/>
          <pc:sldMk cId="773470807" sldId="385"/>
        </pc:sldMkLst>
        <pc:spChg chg="mod">
          <ac:chgData name="Carola Figueroa-Flores" userId="36b591c43467fb7e" providerId="LiveId" clId="{BB497135-0BA5-45B3-B481-2181BFAA6DD7}" dt="2025-10-15T22:10:52.014" v="1064" actId="207"/>
          <ac:spMkLst>
            <pc:docMk/>
            <pc:sldMk cId="773470807" sldId="385"/>
            <ac:spMk id="8" creationId="{B6271245-25A6-449A-ACB5-3FA5FFE8374C}"/>
          </ac:spMkLst>
        </pc:spChg>
      </pc:sldChg>
      <pc:sldChg chg="modSp add del mod modTransition setBg modAnim">
        <pc:chgData name="Carola Figueroa-Flores" userId="36b591c43467fb7e" providerId="LiveId" clId="{BB497135-0BA5-45B3-B481-2181BFAA6DD7}" dt="2025-10-15T22:15:02.758" v="1135" actId="207"/>
        <pc:sldMkLst>
          <pc:docMk/>
          <pc:sldMk cId="2186762548" sldId="386"/>
        </pc:sldMkLst>
        <pc:spChg chg="mod">
          <ac:chgData name="Carola Figueroa-Flores" userId="36b591c43467fb7e" providerId="LiveId" clId="{BB497135-0BA5-45B3-B481-2181BFAA6DD7}" dt="2025-10-15T22:15:02.758" v="1135" actId="207"/>
          <ac:spMkLst>
            <pc:docMk/>
            <pc:sldMk cId="2186762548" sldId="386"/>
            <ac:spMk id="5" creationId="{C046A5D8-C02E-43D9-AD9D-16C2AC899DA2}"/>
          </ac:spMkLst>
        </pc:spChg>
      </pc:sldChg>
      <pc:sldChg chg="modSp add del mod modTransition setBg modAnim">
        <pc:chgData name="Carola Figueroa-Flores" userId="36b591c43467fb7e" providerId="LiveId" clId="{BB497135-0BA5-45B3-B481-2181BFAA6DD7}" dt="2025-10-15T22:17:33.267" v="1193" actId="1076"/>
        <pc:sldMkLst>
          <pc:docMk/>
          <pc:sldMk cId="1897070991" sldId="387"/>
        </pc:sldMkLst>
        <pc:spChg chg="mod">
          <ac:chgData name="Carola Figueroa-Flores" userId="36b591c43467fb7e" providerId="LiveId" clId="{BB497135-0BA5-45B3-B481-2181BFAA6DD7}" dt="2025-10-15T22:17:33.267" v="1193" actId="1076"/>
          <ac:spMkLst>
            <pc:docMk/>
            <pc:sldMk cId="1897070991" sldId="387"/>
            <ac:spMk id="6" creationId="{25EB3D80-2500-40E2-9E69-C0C907BAA855}"/>
          </ac:spMkLst>
        </pc:spChg>
      </pc:sldChg>
      <pc:sldChg chg="addSp delSp modSp add mod modTransition delAnim modAnim modNotesTx">
        <pc:chgData name="Carola Figueroa-Flores" userId="36b591c43467fb7e" providerId="LiveId" clId="{BB497135-0BA5-45B3-B481-2181BFAA6DD7}" dt="2025-10-15T22:00:19.734" v="764"/>
        <pc:sldMkLst>
          <pc:docMk/>
          <pc:sldMk cId="3511869973" sldId="388"/>
        </pc:sldMkLst>
        <pc:spChg chg="del">
          <ac:chgData name="Carola Figueroa-Flores" userId="36b591c43467fb7e" providerId="LiveId" clId="{BB497135-0BA5-45B3-B481-2181BFAA6DD7}" dt="2025-10-15T02:06:30.556" v="111" actId="478"/>
          <ac:spMkLst>
            <pc:docMk/>
            <pc:sldMk cId="3511869973" sldId="388"/>
            <ac:spMk id="5" creationId="{BFF271CA-CBA3-4B57-8BCE-B306BC729C04}"/>
          </ac:spMkLst>
        </pc:spChg>
        <pc:spChg chg="del mod">
          <ac:chgData name="Carola Figueroa-Flores" userId="36b591c43467fb7e" providerId="LiveId" clId="{BB497135-0BA5-45B3-B481-2181BFAA6DD7}" dt="2025-10-15T02:06:29.195" v="110" actId="478"/>
          <ac:spMkLst>
            <pc:docMk/>
            <pc:sldMk cId="3511869973" sldId="388"/>
            <ac:spMk id="6" creationId="{66BB838E-2E89-45D1-A50D-9A783E1D6A88}"/>
          </ac:spMkLst>
        </pc:spChg>
        <pc:spChg chg="del">
          <ac:chgData name="Carola Figueroa-Flores" userId="36b591c43467fb7e" providerId="LiveId" clId="{BB497135-0BA5-45B3-B481-2181BFAA6DD7}" dt="2025-10-15T02:06:26.207" v="107" actId="478"/>
          <ac:spMkLst>
            <pc:docMk/>
            <pc:sldMk cId="3511869973" sldId="388"/>
            <ac:spMk id="7" creationId="{54083060-57B8-4DA3-93D2-567E41ACC840}"/>
          </ac:spMkLst>
        </pc:spChg>
        <pc:spChg chg="add mod">
          <ac:chgData name="Carola Figueroa-Flores" userId="36b591c43467fb7e" providerId="LiveId" clId="{BB497135-0BA5-45B3-B481-2181BFAA6DD7}" dt="2025-10-15T22:00:07.978" v="763" actId="403"/>
          <ac:spMkLst>
            <pc:docMk/>
            <pc:sldMk cId="3511869973" sldId="388"/>
            <ac:spMk id="8" creationId="{565CB1F2-5C70-4F61-B274-7B134707C89B}"/>
          </ac:spMkLst>
        </pc:spChg>
        <pc:picChg chg="del">
          <ac:chgData name="Carola Figueroa-Flores" userId="36b591c43467fb7e" providerId="LiveId" clId="{BB497135-0BA5-45B3-B481-2181BFAA6DD7}" dt="2025-10-15T02:06:27.058" v="108" actId="478"/>
          <ac:picMkLst>
            <pc:docMk/>
            <pc:sldMk cId="3511869973" sldId="388"/>
            <ac:picMk id="4" creationId="{9CE2C6B6-12F3-4587-8C3F-659C6DA753C5}"/>
          </ac:picMkLst>
        </pc:picChg>
        <pc:picChg chg="add mod">
          <ac:chgData name="Carola Figueroa-Flores" userId="36b591c43467fb7e" providerId="LiveId" clId="{BB497135-0BA5-45B3-B481-2181BFAA6DD7}" dt="2025-10-15T21:59:34.819" v="720" actId="14100"/>
          <ac:picMkLst>
            <pc:docMk/>
            <pc:sldMk cId="3511869973" sldId="388"/>
            <ac:picMk id="1026" creationId="{7831CF3C-1211-4CA0-9F49-365BCA20DDA7}"/>
          </ac:picMkLst>
        </pc:picChg>
      </pc:sldChg>
      <pc:sldChg chg="addSp delSp modSp add mod ord modTransition modAnim modNotesTx">
        <pc:chgData name="Carola Figueroa-Flores" userId="36b591c43467fb7e" providerId="LiveId" clId="{BB497135-0BA5-45B3-B481-2181BFAA6DD7}" dt="2025-10-15T22:00:26.776" v="765"/>
        <pc:sldMkLst>
          <pc:docMk/>
          <pc:sldMk cId="1315771908" sldId="389"/>
        </pc:sldMkLst>
        <pc:spChg chg="add mod">
          <ac:chgData name="Carola Figueroa-Flores" userId="36b591c43467fb7e" providerId="LiveId" clId="{BB497135-0BA5-45B3-B481-2181BFAA6DD7}" dt="2025-10-15T02:13:08.534" v="246" actId="1076"/>
          <ac:spMkLst>
            <pc:docMk/>
            <pc:sldMk cId="1315771908" sldId="389"/>
            <ac:spMk id="6" creationId="{0C89AD59-7108-41C8-AC65-395244D797CB}"/>
          </ac:spMkLst>
        </pc:spChg>
        <pc:spChg chg="del">
          <ac:chgData name="Carola Figueroa-Flores" userId="36b591c43467fb7e" providerId="LiveId" clId="{BB497135-0BA5-45B3-B481-2181BFAA6DD7}" dt="2025-10-15T02:08:28.189" v="122" actId="478"/>
          <ac:spMkLst>
            <pc:docMk/>
            <pc:sldMk cId="1315771908" sldId="389"/>
            <ac:spMk id="10" creationId="{468EDEB8-E34F-4DB6-88B3-7F30B56F7355}"/>
          </ac:spMkLst>
        </pc:spChg>
        <pc:spChg chg="add mod">
          <ac:chgData name="Carola Figueroa-Flores" userId="36b591c43467fb7e" providerId="LiveId" clId="{BB497135-0BA5-45B3-B481-2181BFAA6DD7}" dt="2025-10-15T02:14:02.932" v="252" actId="207"/>
          <ac:spMkLst>
            <pc:docMk/>
            <pc:sldMk cId="1315771908" sldId="389"/>
            <ac:spMk id="11" creationId="{B4DE69D6-8A79-485C-8E37-9562F5A3AC84}"/>
          </ac:spMkLst>
        </pc:spChg>
        <pc:graphicFrameChg chg="add del mod modGraphic">
          <ac:chgData name="Carola Figueroa-Flores" userId="36b591c43467fb7e" providerId="LiveId" clId="{BB497135-0BA5-45B3-B481-2181BFAA6DD7}" dt="2025-10-15T02:12:51.446" v="239" actId="478"/>
          <ac:graphicFrameMkLst>
            <pc:docMk/>
            <pc:sldMk cId="1315771908" sldId="389"/>
            <ac:graphicFrameMk id="3" creationId="{C226D2DD-4590-4D0D-8371-12E3CEB2F098}"/>
          </ac:graphicFrameMkLst>
        </pc:graphicFrameChg>
        <pc:graphicFrameChg chg="add del mod modGraphic">
          <ac:chgData name="Carola Figueroa-Flores" userId="36b591c43467fb7e" providerId="LiveId" clId="{BB497135-0BA5-45B3-B481-2181BFAA6DD7}" dt="2025-10-15T02:10:13.675" v="137" actId="478"/>
          <ac:graphicFrameMkLst>
            <pc:docMk/>
            <pc:sldMk cId="1315771908" sldId="389"/>
            <ac:graphicFrameMk id="4" creationId="{084FF5D0-2FD5-4FE1-AFA4-898E9E9DEF9D}"/>
          </ac:graphicFrameMkLst>
        </pc:graphicFrameChg>
        <pc:graphicFrameChg chg="add mod modGraphic">
          <ac:chgData name="Carola Figueroa-Flores" userId="36b591c43467fb7e" providerId="LiveId" clId="{BB497135-0BA5-45B3-B481-2181BFAA6DD7}" dt="2025-10-15T02:12:59.795" v="241" actId="1076"/>
          <ac:graphicFrameMkLst>
            <pc:docMk/>
            <pc:sldMk cId="1315771908" sldId="389"/>
            <ac:graphicFrameMk id="7" creationId="{4B39C8AC-3E7C-4ED0-9865-95D758AED756}"/>
          </ac:graphicFrameMkLst>
        </pc:graphicFrameChg>
        <pc:picChg chg="del">
          <ac:chgData name="Carola Figueroa-Flores" userId="36b591c43467fb7e" providerId="LiveId" clId="{BB497135-0BA5-45B3-B481-2181BFAA6DD7}" dt="2025-10-15T02:08:26.828" v="121" actId="478"/>
          <ac:picMkLst>
            <pc:docMk/>
            <pc:sldMk cId="1315771908" sldId="389"/>
            <ac:picMk id="5" creationId="{00ED28F9-3755-40DE-8B7C-47F5530954CC}"/>
          </ac:picMkLst>
        </pc:picChg>
      </pc:sldChg>
      <pc:sldChg chg="addSp delSp modSp add mod modTransition delAnim modNotesTx">
        <pc:chgData name="Carola Figueroa-Flores" userId="36b591c43467fb7e" providerId="LiveId" clId="{BB497135-0BA5-45B3-B481-2181BFAA6DD7}" dt="2025-10-15T12:54:08.818" v="713"/>
        <pc:sldMkLst>
          <pc:docMk/>
          <pc:sldMk cId="1070132877" sldId="390"/>
        </pc:sldMkLst>
        <pc:spChg chg="del">
          <ac:chgData name="Carola Figueroa-Flores" userId="36b591c43467fb7e" providerId="LiveId" clId="{BB497135-0BA5-45B3-B481-2181BFAA6DD7}" dt="2025-10-15T02:14:45.110" v="256" actId="478"/>
          <ac:spMkLst>
            <pc:docMk/>
            <pc:sldMk cId="1070132877" sldId="390"/>
            <ac:spMk id="3" creationId="{2524D34B-B226-4CC8-9D5F-38E11BBA1DFD}"/>
          </ac:spMkLst>
        </pc:spChg>
        <pc:spChg chg="del">
          <ac:chgData name="Carola Figueroa-Flores" userId="36b591c43467fb7e" providerId="LiveId" clId="{BB497135-0BA5-45B3-B481-2181BFAA6DD7}" dt="2025-10-15T02:14:41.138" v="254" actId="478"/>
          <ac:spMkLst>
            <pc:docMk/>
            <pc:sldMk cId="1070132877" sldId="390"/>
            <ac:spMk id="4" creationId="{68F676BF-6E60-490F-A728-05F905B31098}"/>
          </ac:spMkLst>
        </pc:spChg>
        <pc:spChg chg="del">
          <ac:chgData name="Carola Figueroa-Flores" userId="36b591c43467fb7e" providerId="LiveId" clId="{BB497135-0BA5-45B3-B481-2181BFAA6DD7}" dt="2025-10-15T02:14:46.069" v="257" actId="478"/>
          <ac:spMkLst>
            <pc:docMk/>
            <pc:sldMk cId="1070132877" sldId="390"/>
            <ac:spMk id="5" creationId="{CDE59065-2DC1-4AB7-A34A-79392AF45947}"/>
          </ac:spMkLst>
        </pc:spChg>
        <pc:spChg chg="add del mod">
          <ac:chgData name="Carola Figueroa-Flores" userId="36b591c43467fb7e" providerId="LiveId" clId="{BB497135-0BA5-45B3-B481-2181BFAA6DD7}" dt="2025-10-15T02:15:22.394" v="261" actId="478"/>
          <ac:spMkLst>
            <pc:docMk/>
            <pc:sldMk cId="1070132877" sldId="390"/>
            <ac:spMk id="8" creationId="{BCE8F60A-8157-48FE-9A97-DE9672C2B6F5}"/>
          </ac:spMkLst>
        </pc:spChg>
        <pc:spChg chg="add mod">
          <ac:chgData name="Carola Figueroa-Flores" userId="36b591c43467fb7e" providerId="LiveId" clId="{BB497135-0BA5-45B3-B481-2181BFAA6DD7}" dt="2025-10-15T02:27:05.795" v="501" actId="207"/>
          <ac:spMkLst>
            <pc:docMk/>
            <pc:sldMk cId="1070132877" sldId="390"/>
            <ac:spMk id="10" creationId="{A8624334-0177-4BB0-A92F-6C9DD5EAC26C}"/>
          </ac:spMkLst>
        </pc:spChg>
        <pc:graphicFrameChg chg="add mod modGraphic">
          <ac:chgData name="Carola Figueroa-Flores" userId="36b591c43467fb7e" providerId="LiveId" clId="{BB497135-0BA5-45B3-B481-2181BFAA6DD7}" dt="2025-10-15T02:28:17.344" v="545" actId="207"/>
          <ac:graphicFrameMkLst>
            <pc:docMk/>
            <pc:sldMk cId="1070132877" sldId="390"/>
            <ac:graphicFrameMk id="9" creationId="{2A864052-B4AF-4508-AD03-431BC6A86CC0}"/>
          </ac:graphicFrameMkLst>
        </pc:graphicFrameChg>
        <pc:picChg chg="add mod ord">
          <ac:chgData name="Carola Figueroa-Flores" userId="36b591c43467fb7e" providerId="LiveId" clId="{BB497135-0BA5-45B3-B481-2181BFAA6DD7}" dt="2025-10-15T02:26:15.455" v="441" actId="14100"/>
          <ac:picMkLst>
            <pc:docMk/>
            <pc:sldMk cId="1070132877" sldId="390"/>
            <ac:picMk id="2" creationId="{6D4E09E5-5905-4B30-BC47-F223C52D6849}"/>
          </ac:picMkLst>
        </pc:picChg>
        <pc:picChg chg="del">
          <ac:chgData name="Carola Figueroa-Flores" userId="36b591c43467fb7e" providerId="LiveId" clId="{BB497135-0BA5-45B3-B481-2181BFAA6DD7}" dt="2025-10-15T02:14:41.741" v="255" actId="478"/>
          <ac:picMkLst>
            <pc:docMk/>
            <pc:sldMk cId="1070132877" sldId="390"/>
            <ac:picMk id="2" creationId="{FF4042F4-BFF0-4363-BB17-43622E697BC1}"/>
          </ac:picMkLst>
        </pc:picChg>
      </pc:sldChg>
      <pc:sldChg chg="add modTransition setBg">
        <pc:chgData name="Carola Figueroa-Flores" userId="36b591c43467fb7e" providerId="LiveId" clId="{BB497135-0BA5-45B3-B481-2181BFAA6DD7}" dt="2025-10-15T12:54:08.818" v="713"/>
        <pc:sldMkLst>
          <pc:docMk/>
          <pc:sldMk cId="2366984886" sldId="39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985D5E4-7AE6-49A0-B6CD-E16AEFFC9307}" type="doc">
      <dgm:prSet loTypeId="urn:microsoft.com/office/officeart/2005/8/layout/defaul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9AD57BEA-F86E-4F6F-BFFA-214BE61E508F}">
      <dgm:prSet phldrT="[Texto]"/>
      <dgm:spPr/>
      <dgm:t>
        <a:bodyPr/>
        <a:lstStyle/>
        <a:p>
          <a:r>
            <a:rPr lang="es-ES" dirty="0"/>
            <a:t>Justicia e inclusión</a:t>
          </a:r>
          <a:endParaRPr lang="es-CL" dirty="0"/>
        </a:p>
      </dgm:t>
    </dgm:pt>
    <dgm:pt modelId="{91E460EE-22DD-4826-B8F8-FED2B44A1760}" type="parTrans" cxnId="{BD7FF54C-6956-452D-92F8-0D5C885FF266}">
      <dgm:prSet/>
      <dgm:spPr/>
      <dgm:t>
        <a:bodyPr/>
        <a:lstStyle/>
        <a:p>
          <a:endParaRPr lang="es-CL"/>
        </a:p>
      </dgm:t>
    </dgm:pt>
    <dgm:pt modelId="{D5A81490-CFB6-4860-817C-9282D84F45E4}" type="sibTrans" cxnId="{BD7FF54C-6956-452D-92F8-0D5C885FF266}">
      <dgm:prSet/>
      <dgm:spPr/>
      <dgm:t>
        <a:bodyPr/>
        <a:lstStyle/>
        <a:p>
          <a:endParaRPr lang="es-CL"/>
        </a:p>
      </dgm:t>
    </dgm:pt>
    <dgm:pt modelId="{39234955-765F-4662-8EDC-83DB8AC032DE}">
      <dgm:prSet phldrT="[Texto]"/>
      <dgm:spPr/>
      <dgm:t>
        <a:bodyPr/>
        <a:lstStyle/>
        <a:p>
          <a:r>
            <a:rPr lang="es-ES" dirty="0"/>
            <a:t>Transparencia</a:t>
          </a:r>
          <a:endParaRPr lang="es-CL" dirty="0"/>
        </a:p>
      </dgm:t>
    </dgm:pt>
    <dgm:pt modelId="{BF72C5C5-39DB-411A-800D-382BC86C9C1E}" type="parTrans" cxnId="{4584C426-EB29-4B68-842F-125B3ED3CE61}">
      <dgm:prSet/>
      <dgm:spPr/>
      <dgm:t>
        <a:bodyPr/>
        <a:lstStyle/>
        <a:p>
          <a:endParaRPr lang="es-CL"/>
        </a:p>
      </dgm:t>
    </dgm:pt>
    <dgm:pt modelId="{65E9DDC2-BA93-491F-A14D-37B72AE0DF83}" type="sibTrans" cxnId="{4584C426-EB29-4B68-842F-125B3ED3CE61}">
      <dgm:prSet/>
      <dgm:spPr/>
      <dgm:t>
        <a:bodyPr/>
        <a:lstStyle/>
        <a:p>
          <a:endParaRPr lang="es-CL"/>
        </a:p>
      </dgm:t>
    </dgm:pt>
    <dgm:pt modelId="{070F7630-287B-4C1B-8CD0-8FE087D6FC37}">
      <dgm:prSet phldrT="[Texto]"/>
      <dgm:spPr/>
      <dgm:t>
        <a:bodyPr/>
        <a:lstStyle/>
        <a:p>
          <a:r>
            <a:rPr lang="es-ES" dirty="0"/>
            <a:t>Responsabilidad</a:t>
          </a:r>
          <a:endParaRPr lang="es-CL" dirty="0"/>
        </a:p>
      </dgm:t>
    </dgm:pt>
    <dgm:pt modelId="{A4638A8E-8A38-401C-B810-76E724B4C830}" type="parTrans" cxnId="{F16AD8F2-9CF1-4B48-9ED0-595772220F67}">
      <dgm:prSet/>
      <dgm:spPr/>
      <dgm:t>
        <a:bodyPr/>
        <a:lstStyle/>
        <a:p>
          <a:endParaRPr lang="es-CL"/>
        </a:p>
      </dgm:t>
    </dgm:pt>
    <dgm:pt modelId="{6FC5B793-E39A-4D0C-A866-5207BE9D6E15}" type="sibTrans" cxnId="{F16AD8F2-9CF1-4B48-9ED0-595772220F67}">
      <dgm:prSet/>
      <dgm:spPr/>
      <dgm:t>
        <a:bodyPr/>
        <a:lstStyle/>
        <a:p>
          <a:endParaRPr lang="es-CL"/>
        </a:p>
      </dgm:t>
    </dgm:pt>
    <dgm:pt modelId="{67B3E1B5-82B1-479F-8C9A-4648B01AB859}">
      <dgm:prSet phldrT="[Texto]"/>
      <dgm:spPr/>
      <dgm:t>
        <a:bodyPr/>
        <a:lstStyle/>
        <a:p>
          <a:r>
            <a:rPr lang="es-ES" dirty="0"/>
            <a:t>Privacidad y Seguridad</a:t>
          </a:r>
          <a:endParaRPr lang="es-CL" dirty="0"/>
        </a:p>
      </dgm:t>
    </dgm:pt>
    <dgm:pt modelId="{7981ADFE-EBF2-4C15-B3BC-27E3A4944ACA}" type="parTrans" cxnId="{FFAAE708-4B62-4BB7-8252-470822FC2EB2}">
      <dgm:prSet/>
      <dgm:spPr/>
      <dgm:t>
        <a:bodyPr/>
        <a:lstStyle/>
        <a:p>
          <a:endParaRPr lang="es-CL"/>
        </a:p>
      </dgm:t>
    </dgm:pt>
    <dgm:pt modelId="{294EA1B0-8C90-4924-8B27-B7CC2E5903D8}" type="sibTrans" cxnId="{FFAAE708-4B62-4BB7-8252-470822FC2EB2}">
      <dgm:prSet/>
      <dgm:spPr/>
      <dgm:t>
        <a:bodyPr/>
        <a:lstStyle/>
        <a:p>
          <a:endParaRPr lang="es-CL"/>
        </a:p>
      </dgm:t>
    </dgm:pt>
    <dgm:pt modelId="{BB4CB41D-8E91-4E26-8799-95AC430E1716}">
      <dgm:prSet phldrT="[Texto]"/>
      <dgm:spPr/>
      <dgm:t>
        <a:bodyPr/>
        <a:lstStyle/>
        <a:p>
          <a:r>
            <a:rPr lang="es-ES" dirty="0" err="1"/>
            <a:t>Explicabilidad</a:t>
          </a:r>
          <a:endParaRPr lang="es-CL" dirty="0"/>
        </a:p>
      </dgm:t>
    </dgm:pt>
    <dgm:pt modelId="{1C9CCD70-A217-4C60-BBE7-61095B25A5FE}" type="parTrans" cxnId="{FD298014-D51D-4394-AE70-5C6CC3D735B9}">
      <dgm:prSet/>
      <dgm:spPr/>
      <dgm:t>
        <a:bodyPr/>
        <a:lstStyle/>
        <a:p>
          <a:endParaRPr lang="es-CL"/>
        </a:p>
      </dgm:t>
    </dgm:pt>
    <dgm:pt modelId="{C257EBDD-9BF8-4043-9A2F-2BC8FC6071C2}" type="sibTrans" cxnId="{FD298014-D51D-4394-AE70-5C6CC3D735B9}">
      <dgm:prSet/>
      <dgm:spPr/>
      <dgm:t>
        <a:bodyPr/>
        <a:lstStyle/>
        <a:p>
          <a:endParaRPr lang="es-CL"/>
        </a:p>
      </dgm:t>
    </dgm:pt>
    <dgm:pt modelId="{9CB38ABE-5315-4989-8B3E-BCD35262C889}" type="pres">
      <dgm:prSet presAssocID="{0985D5E4-7AE6-49A0-B6CD-E16AEFFC9307}" presName="diagram" presStyleCnt="0">
        <dgm:presLayoutVars>
          <dgm:dir/>
          <dgm:resizeHandles val="exact"/>
        </dgm:presLayoutVars>
      </dgm:prSet>
      <dgm:spPr/>
    </dgm:pt>
    <dgm:pt modelId="{87841C1A-CE08-47A9-9F33-8DEBAB995732}" type="pres">
      <dgm:prSet presAssocID="{9AD57BEA-F86E-4F6F-BFFA-214BE61E508F}" presName="node" presStyleLbl="node1" presStyleIdx="0" presStyleCnt="5">
        <dgm:presLayoutVars>
          <dgm:bulletEnabled val="1"/>
        </dgm:presLayoutVars>
      </dgm:prSet>
      <dgm:spPr/>
    </dgm:pt>
    <dgm:pt modelId="{F957947A-138E-4437-9A90-47BD840D65C4}" type="pres">
      <dgm:prSet presAssocID="{D5A81490-CFB6-4860-817C-9282D84F45E4}" presName="sibTrans" presStyleCnt="0"/>
      <dgm:spPr/>
    </dgm:pt>
    <dgm:pt modelId="{0E523855-66ED-4764-942D-25B032427DBE}" type="pres">
      <dgm:prSet presAssocID="{39234955-765F-4662-8EDC-83DB8AC032DE}" presName="node" presStyleLbl="node1" presStyleIdx="1" presStyleCnt="5">
        <dgm:presLayoutVars>
          <dgm:bulletEnabled val="1"/>
        </dgm:presLayoutVars>
      </dgm:prSet>
      <dgm:spPr/>
    </dgm:pt>
    <dgm:pt modelId="{6A74E9C9-8579-4439-A06E-8E6790EFD850}" type="pres">
      <dgm:prSet presAssocID="{65E9DDC2-BA93-491F-A14D-37B72AE0DF83}" presName="sibTrans" presStyleCnt="0"/>
      <dgm:spPr/>
    </dgm:pt>
    <dgm:pt modelId="{B9BD9BE7-B3E4-402E-88E4-3937E4AE5E94}" type="pres">
      <dgm:prSet presAssocID="{070F7630-287B-4C1B-8CD0-8FE087D6FC37}" presName="node" presStyleLbl="node1" presStyleIdx="2" presStyleCnt="5">
        <dgm:presLayoutVars>
          <dgm:bulletEnabled val="1"/>
        </dgm:presLayoutVars>
      </dgm:prSet>
      <dgm:spPr/>
    </dgm:pt>
    <dgm:pt modelId="{66844A97-2180-45E5-9E5B-D6E09E603C06}" type="pres">
      <dgm:prSet presAssocID="{6FC5B793-E39A-4D0C-A866-5207BE9D6E15}" presName="sibTrans" presStyleCnt="0"/>
      <dgm:spPr/>
    </dgm:pt>
    <dgm:pt modelId="{ED0FE173-49C9-4597-B3F6-806E214D6874}" type="pres">
      <dgm:prSet presAssocID="{67B3E1B5-82B1-479F-8C9A-4648B01AB859}" presName="node" presStyleLbl="node1" presStyleIdx="3" presStyleCnt="5">
        <dgm:presLayoutVars>
          <dgm:bulletEnabled val="1"/>
        </dgm:presLayoutVars>
      </dgm:prSet>
      <dgm:spPr/>
    </dgm:pt>
    <dgm:pt modelId="{82C55B69-77FD-4AA6-9C33-A540E721CB69}" type="pres">
      <dgm:prSet presAssocID="{294EA1B0-8C90-4924-8B27-B7CC2E5903D8}" presName="sibTrans" presStyleCnt="0"/>
      <dgm:spPr/>
    </dgm:pt>
    <dgm:pt modelId="{19471315-A526-4931-B073-0B8BA09D7092}" type="pres">
      <dgm:prSet presAssocID="{BB4CB41D-8E91-4E26-8799-95AC430E1716}" presName="node" presStyleLbl="node1" presStyleIdx="4" presStyleCnt="5">
        <dgm:presLayoutVars>
          <dgm:bulletEnabled val="1"/>
        </dgm:presLayoutVars>
      </dgm:prSet>
      <dgm:spPr/>
    </dgm:pt>
  </dgm:ptLst>
  <dgm:cxnLst>
    <dgm:cxn modelId="{FFAAE708-4B62-4BB7-8252-470822FC2EB2}" srcId="{0985D5E4-7AE6-49A0-B6CD-E16AEFFC9307}" destId="{67B3E1B5-82B1-479F-8C9A-4648B01AB859}" srcOrd="3" destOrd="0" parTransId="{7981ADFE-EBF2-4C15-B3BC-27E3A4944ACA}" sibTransId="{294EA1B0-8C90-4924-8B27-B7CC2E5903D8}"/>
    <dgm:cxn modelId="{1E47AA0C-345C-425F-8EA3-88611A673BAC}" type="presOf" srcId="{BB4CB41D-8E91-4E26-8799-95AC430E1716}" destId="{19471315-A526-4931-B073-0B8BA09D7092}" srcOrd="0" destOrd="0" presId="urn:microsoft.com/office/officeart/2005/8/layout/default"/>
    <dgm:cxn modelId="{40C56211-2726-454C-8F53-D6F64FBE28E4}" type="presOf" srcId="{39234955-765F-4662-8EDC-83DB8AC032DE}" destId="{0E523855-66ED-4764-942D-25B032427DBE}" srcOrd="0" destOrd="0" presId="urn:microsoft.com/office/officeart/2005/8/layout/default"/>
    <dgm:cxn modelId="{FD298014-D51D-4394-AE70-5C6CC3D735B9}" srcId="{0985D5E4-7AE6-49A0-B6CD-E16AEFFC9307}" destId="{BB4CB41D-8E91-4E26-8799-95AC430E1716}" srcOrd="4" destOrd="0" parTransId="{1C9CCD70-A217-4C60-BBE7-61095B25A5FE}" sibTransId="{C257EBDD-9BF8-4043-9A2F-2BC8FC6071C2}"/>
    <dgm:cxn modelId="{4584C426-EB29-4B68-842F-125B3ED3CE61}" srcId="{0985D5E4-7AE6-49A0-B6CD-E16AEFFC9307}" destId="{39234955-765F-4662-8EDC-83DB8AC032DE}" srcOrd="1" destOrd="0" parTransId="{BF72C5C5-39DB-411A-800D-382BC86C9C1E}" sibTransId="{65E9DDC2-BA93-491F-A14D-37B72AE0DF83}"/>
    <dgm:cxn modelId="{BD7FF54C-6956-452D-92F8-0D5C885FF266}" srcId="{0985D5E4-7AE6-49A0-B6CD-E16AEFFC9307}" destId="{9AD57BEA-F86E-4F6F-BFFA-214BE61E508F}" srcOrd="0" destOrd="0" parTransId="{91E460EE-22DD-4826-B8F8-FED2B44A1760}" sibTransId="{D5A81490-CFB6-4860-817C-9282D84F45E4}"/>
    <dgm:cxn modelId="{54C9BA4E-B9D0-459B-A402-AEDE05282A75}" type="presOf" srcId="{9AD57BEA-F86E-4F6F-BFFA-214BE61E508F}" destId="{87841C1A-CE08-47A9-9F33-8DEBAB995732}" srcOrd="0" destOrd="0" presId="urn:microsoft.com/office/officeart/2005/8/layout/default"/>
    <dgm:cxn modelId="{40D8E494-50E1-4F56-9395-9A9D97B15A71}" type="presOf" srcId="{070F7630-287B-4C1B-8CD0-8FE087D6FC37}" destId="{B9BD9BE7-B3E4-402E-88E4-3937E4AE5E94}" srcOrd="0" destOrd="0" presId="urn:microsoft.com/office/officeart/2005/8/layout/default"/>
    <dgm:cxn modelId="{AFC319C0-AFB3-498F-8484-8891C25FE36D}" type="presOf" srcId="{0985D5E4-7AE6-49A0-B6CD-E16AEFFC9307}" destId="{9CB38ABE-5315-4989-8B3E-BCD35262C889}" srcOrd="0" destOrd="0" presId="urn:microsoft.com/office/officeart/2005/8/layout/default"/>
    <dgm:cxn modelId="{B228EFCB-9F38-4D3D-8061-ED6521E1FBD9}" type="presOf" srcId="{67B3E1B5-82B1-479F-8C9A-4648B01AB859}" destId="{ED0FE173-49C9-4597-B3F6-806E214D6874}" srcOrd="0" destOrd="0" presId="urn:microsoft.com/office/officeart/2005/8/layout/default"/>
    <dgm:cxn modelId="{F16AD8F2-9CF1-4B48-9ED0-595772220F67}" srcId="{0985D5E4-7AE6-49A0-B6CD-E16AEFFC9307}" destId="{070F7630-287B-4C1B-8CD0-8FE087D6FC37}" srcOrd="2" destOrd="0" parTransId="{A4638A8E-8A38-401C-B810-76E724B4C830}" sibTransId="{6FC5B793-E39A-4D0C-A866-5207BE9D6E15}"/>
    <dgm:cxn modelId="{2ACC7310-1CEC-4FFE-B7CD-49E2CE116EBE}" type="presParOf" srcId="{9CB38ABE-5315-4989-8B3E-BCD35262C889}" destId="{87841C1A-CE08-47A9-9F33-8DEBAB995732}" srcOrd="0" destOrd="0" presId="urn:microsoft.com/office/officeart/2005/8/layout/default"/>
    <dgm:cxn modelId="{24E6E1BF-9779-4E40-822C-42401772C8CC}" type="presParOf" srcId="{9CB38ABE-5315-4989-8B3E-BCD35262C889}" destId="{F957947A-138E-4437-9A90-47BD840D65C4}" srcOrd="1" destOrd="0" presId="urn:microsoft.com/office/officeart/2005/8/layout/default"/>
    <dgm:cxn modelId="{294F80DC-1E28-4898-8E3B-C7F15D7B1DC0}" type="presParOf" srcId="{9CB38ABE-5315-4989-8B3E-BCD35262C889}" destId="{0E523855-66ED-4764-942D-25B032427DBE}" srcOrd="2" destOrd="0" presId="urn:microsoft.com/office/officeart/2005/8/layout/default"/>
    <dgm:cxn modelId="{0B87AD4C-C568-4025-95B3-C0F98D89369F}" type="presParOf" srcId="{9CB38ABE-5315-4989-8B3E-BCD35262C889}" destId="{6A74E9C9-8579-4439-A06E-8E6790EFD850}" srcOrd="3" destOrd="0" presId="urn:microsoft.com/office/officeart/2005/8/layout/default"/>
    <dgm:cxn modelId="{76FF93A0-FEC6-4CB4-8BA6-86F4EBB13C4D}" type="presParOf" srcId="{9CB38ABE-5315-4989-8B3E-BCD35262C889}" destId="{B9BD9BE7-B3E4-402E-88E4-3937E4AE5E94}" srcOrd="4" destOrd="0" presId="urn:microsoft.com/office/officeart/2005/8/layout/default"/>
    <dgm:cxn modelId="{1F67FFFE-D055-4505-9AB1-750C33CCCD21}" type="presParOf" srcId="{9CB38ABE-5315-4989-8B3E-BCD35262C889}" destId="{66844A97-2180-45E5-9E5B-D6E09E603C06}" srcOrd="5" destOrd="0" presId="urn:microsoft.com/office/officeart/2005/8/layout/default"/>
    <dgm:cxn modelId="{B39B63F8-A3F2-4421-ABF0-584F81334B19}" type="presParOf" srcId="{9CB38ABE-5315-4989-8B3E-BCD35262C889}" destId="{ED0FE173-49C9-4597-B3F6-806E214D6874}" srcOrd="6" destOrd="0" presId="urn:microsoft.com/office/officeart/2005/8/layout/default"/>
    <dgm:cxn modelId="{385526CE-4ECB-4510-A4BF-EDE444F168D7}" type="presParOf" srcId="{9CB38ABE-5315-4989-8B3E-BCD35262C889}" destId="{82C55B69-77FD-4AA6-9C33-A540E721CB69}" srcOrd="7" destOrd="0" presId="urn:microsoft.com/office/officeart/2005/8/layout/default"/>
    <dgm:cxn modelId="{F7429456-9FA9-4CBE-A010-B7207CB13096}" type="presParOf" srcId="{9CB38ABE-5315-4989-8B3E-BCD35262C889}" destId="{19471315-A526-4931-B073-0B8BA09D7092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41C1A-CE08-47A9-9F33-8DEBAB995732}">
      <dsp:nvSpPr>
        <dsp:cNvPr id="0" name=""/>
        <dsp:cNvSpPr/>
      </dsp:nvSpPr>
      <dsp:spPr>
        <a:xfrm>
          <a:off x="0" y="659503"/>
          <a:ext cx="3504045" cy="210242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Justicia e inclusión</a:t>
          </a:r>
          <a:endParaRPr lang="es-CL" sz="3800" kern="1200" dirty="0"/>
        </a:p>
      </dsp:txBody>
      <dsp:txXfrm>
        <a:off x="0" y="659503"/>
        <a:ext cx="3504045" cy="2102427"/>
      </dsp:txXfrm>
    </dsp:sp>
    <dsp:sp modelId="{0E523855-66ED-4764-942D-25B032427DBE}">
      <dsp:nvSpPr>
        <dsp:cNvPr id="0" name=""/>
        <dsp:cNvSpPr/>
      </dsp:nvSpPr>
      <dsp:spPr>
        <a:xfrm>
          <a:off x="3854449" y="659503"/>
          <a:ext cx="3504045" cy="2102427"/>
        </a:xfrm>
        <a:prstGeom prst="rect">
          <a:avLst/>
        </a:prstGeom>
        <a:gradFill rotWithShape="0">
          <a:gsLst>
            <a:gs pos="0">
              <a:schemeClr val="accent5">
                <a:hueOff val="-1689636"/>
                <a:satOff val="-4355"/>
                <a:lumOff val="-29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689636"/>
                <a:satOff val="-4355"/>
                <a:lumOff val="-29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689636"/>
                <a:satOff val="-4355"/>
                <a:lumOff val="-29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Transparencia</a:t>
          </a:r>
          <a:endParaRPr lang="es-CL" sz="3800" kern="1200" dirty="0"/>
        </a:p>
      </dsp:txBody>
      <dsp:txXfrm>
        <a:off x="3854449" y="659503"/>
        <a:ext cx="3504045" cy="2102427"/>
      </dsp:txXfrm>
    </dsp:sp>
    <dsp:sp modelId="{B9BD9BE7-B3E4-402E-88E4-3937E4AE5E94}">
      <dsp:nvSpPr>
        <dsp:cNvPr id="0" name=""/>
        <dsp:cNvSpPr/>
      </dsp:nvSpPr>
      <dsp:spPr>
        <a:xfrm>
          <a:off x="7708899" y="659503"/>
          <a:ext cx="3504045" cy="2102427"/>
        </a:xfrm>
        <a:prstGeom prst="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Responsabilidad</a:t>
          </a:r>
          <a:endParaRPr lang="es-CL" sz="3800" kern="1200" dirty="0"/>
        </a:p>
      </dsp:txBody>
      <dsp:txXfrm>
        <a:off x="7708899" y="659503"/>
        <a:ext cx="3504045" cy="2102427"/>
      </dsp:txXfrm>
    </dsp:sp>
    <dsp:sp modelId="{ED0FE173-49C9-4597-B3F6-806E214D6874}">
      <dsp:nvSpPr>
        <dsp:cNvPr id="0" name=""/>
        <dsp:cNvSpPr/>
      </dsp:nvSpPr>
      <dsp:spPr>
        <a:xfrm>
          <a:off x="1927224" y="3112335"/>
          <a:ext cx="3504045" cy="2102427"/>
        </a:xfrm>
        <a:prstGeom prst="rect">
          <a:avLst/>
        </a:prstGeom>
        <a:gradFill rotWithShape="0">
          <a:gsLst>
            <a:gs pos="0">
              <a:schemeClr val="accent5">
                <a:hueOff val="-5068907"/>
                <a:satOff val="-13064"/>
                <a:lumOff val="-88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068907"/>
                <a:satOff val="-13064"/>
                <a:lumOff val="-88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068907"/>
                <a:satOff val="-13064"/>
                <a:lumOff val="-88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/>
            <a:t>Privacidad y Seguridad</a:t>
          </a:r>
          <a:endParaRPr lang="es-CL" sz="3800" kern="1200" dirty="0"/>
        </a:p>
      </dsp:txBody>
      <dsp:txXfrm>
        <a:off x="1927224" y="3112335"/>
        <a:ext cx="3504045" cy="2102427"/>
      </dsp:txXfrm>
    </dsp:sp>
    <dsp:sp modelId="{19471315-A526-4931-B073-0B8BA09D7092}">
      <dsp:nvSpPr>
        <dsp:cNvPr id="0" name=""/>
        <dsp:cNvSpPr/>
      </dsp:nvSpPr>
      <dsp:spPr>
        <a:xfrm>
          <a:off x="5781674" y="3112335"/>
          <a:ext cx="3504045" cy="2102427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800" kern="1200" dirty="0" err="1"/>
            <a:t>Explicabilidad</a:t>
          </a:r>
          <a:endParaRPr lang="es-CL" sz="3800" kern="1200" dirty="0"/>
        </a:p>
      </dsp:txBody>
      <dsp:txXfrm>
        <a:off x="5781674" y="3112335"/>
        <a:ext cx="3504045" cy="210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C68EB0-3F8B-4E05-A98D-EF199F02CAD1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929BD-A78E-4B73-AAF8-1DF501F88B2E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0789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5400" dirty="0"/>
              <a:t>“Buenos días/tardes.</a:t>
            </a:r>
            <a:br>
              <a:rPr lang="es-ES" sz="5400" dirty="0"/>
            </a:br>
            <a:r>
              <a:rPr lang="es-ES" sz="5400" dirty="0"/>
              <a:t>Hoy quiero invitarlos a reflexionar sobre algo que está transformando silenciosamente la vida universitaria: la inteligencia artificial.</a:t>
            </a:r>
            <a:br>
              <a:rPr lang="es-ES" sz="5400" dirty="0"/>
            </a:br>
            <a:r>
              <a:rPr lang="es-ES" sz="5400" dirty="0"/>
              <a:t>No solo cambia cómo escribimos o investigamos, sino también cómo entendemos la integridad, el aprendizaje y la verdad académica.</a:t>
            </a:r>
          </a:p>
          <a:p>
            <a:r>
              <a:rPr lang="es-ES" sz="5400" dirty="0"/>
              <a:t>Esta charla no busca demonizar la tecnología, sino preguntarnos cómo podemos integrarla sin perder los valores que nos definen como comunidad universitaria.”</a:t>
            </a:r>
          </a:p>
          <a:p>
            <a:endParaRPr lang="es-CL" dirty="0">
              <a:solidFill>
                <a:srgbClr val="513E3D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82858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“Estos principios —reconocidos por la UNESCO, la OCDE y la Unión Europea— nos recuerdan que la ética no es una restricción, sino una brújula.</a:t>
            </a:r>
          </a:p>
          <a:p>
            <a:r>
              <a:rPr lang="es-ES" dirty="0"/>
              <a:t>En Chile, al firmar la </a:t>
            </a:r>
            <a:r>
              <a:rPr lang="es-ES" i="1" dirty="0"/>
              <a:t>Recomendación sobre la Ética de la IA</a:t>
            </a:r>
            <a:r>
              <a:rPr lang="es-ES" dirty="0"/>
              <a:t> de la UNESCO, nos comprometimos a promover estos valores también en la educación superior. Por eso es tan importante que nuestras universidades los traduzcan en formación, investigación y políticas internas.”</a:t>
            </a:r>
          </a:p>
          <a:p>
            <a:r>
              <a:rPr lang="es-ES" dirty="0"/>
              <a:t>A nivel global, organismos como la UNESCO y la OCDE proponen principios que deberían guiarnos como universidades: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Justicia e inclusión</a:t>
            </a:r>
            <a:r>
              <a:rPr lang="es-ES" dirty="0"/>
              <a:t>: que nadie quede fuera de los beneficios de la tecnología.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Transparencia</a:t>
            </a:r>
            <a:r>
              <a:rPr lang="es-ES" dirty="0"/>
              <a:t>: que podamos entender cómo se generan los resultados.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Responsabilidad</a:t>
            </a:r>
            <a:r>
              <a:rPr lang="es-ES" dirty="0"/>
              <a:t>: porque los humanos seguimos siendo los responsables del uso.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Privacidad y seguridad</a:t>
            </a:r>
            <a:r>
              <a:rPr lang="es-ES" dirty="0"/>
              <a:t>: los datos personales no son solo información, son parte de la dignidad humana.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 err="1"/>
              <a:t>Explicabilidad</a:t>
            </a:r>
            <a:r>
              <a:rPr lang="es-ES" dirty="0"/>
              <a:t>: entender el porqué de las decisiones automatizadas.”</a:t>
            </a:r>
          </a:p>
          <a:p>
            <a:r>
              <a:rPr lang="es-ES" dirty="0"/>
              <a:t>“Estos principios deben aterrizar en nuestras aulas y laboratorios.”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0969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 integridad académica no es solo no copiar: es ser honesto contigo mismo y con los demás en tu aprendizaje.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16377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Honestidad</a:t>
            </a:r>
            <a:r>
              <a:rPr lang="es-ES" dirty="0"/>
              <a:t>: reconocer tus límites.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Responsabilidad</a:t>
            </a:r>
            <a:r>
              <a:rPr lang="es-ES" dirty="0"/>
              <a:t>: hacer tu parte sin excusas.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ES" b="1" dirty="0"/>
              <a:t>Respeto</a:t>
            </a:r>
            <a:r>
              <a:rPr lang="es-ES" dirty="0"/>
              <a:t>: hacia las ideas, el trabajo y el aprendizaje.”</a:t>
            </a:r>
          </a:p>
          <a:p>
            <a:r>
              <a:rPr lang="es-ES" dirty="0"/>
              <a:t>“Cuando un estudiante entrega un texto hecho por una IA sin entenderlo, es como correr una maratón… en auto.</a:t>
            </a:r>
            <a:br>
              <a:rPr lang="es-ES" dirty="0"/>
            </a:br>
            <a:r>
              <a:rPr lang="es-ES" dirty="0"/>
              <a:t>Cruzas la meta, pero no ganaste el conocimiento.”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1554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56747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20859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“La gobernanza justa de la IA no consiste en prohibir, sino en acompañar.</a:t>
            </a:r>
            <a:br>
              <a:rPr lang="es-ES" dirty="0"/>
            </a:br>
            <a:r>
              <a:rPr lang="es-ES" dirty="0"/>
              <a:t>Universidades de todo el mundo ya están creando lineamientos éticos, comités de revisión y políticas claras.</a:t>
            </a:r>
            <a:br>
              <a:rPr lang="es-ES" dirty="0"/>
            </a:br>
            <a:r>
              <a:rPr lang="es-ES" dirty="0"/>
              <a:t>En la Universidad del Bío-Bío, también debemos avanzar hacia políticas que promuevan la transparencia, la formación docente y la declaración responsable del uso de IA en nuestras aulas.”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22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9244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722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38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70851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z="5400" dirty="0"/>
              <a:t>“Buenos días/tardes.</a:t>
            </a:r>
            <a:br>
              <a:rPr lang="es-ES" sz="5400" dirty="0"/>
            </a:br>
            <a:r>
              <a:rPr lang="es-ES" sz="5400" dirty="0"/>
              <a:t>Hoy quiero invitarlos a reflexionar sobre algo que está transformando silenciosamente la vida universitaria: la inteligencia artificial.</a:t>
            </a:r>
            <a:br>
              <a:rPr lang="es-ES" sz="5400" dirty="0"/>
            </a:br>
            <a:r>
              <a:rPr lang="es-ES" sz="5400" dirty="0"/>
              <a:t>No solo cambia cómo escribimos o investigamos, sino también cómo entendemos la integridad, el aprendizaje y la verdad académica.</a:t>
            </a:r>
          </a:p>
          <a:p>
            <a:r>
              <a:rPr lang="es-ES" sz="5400" dirty="0"/>
              <a:t>Esta charla no busca demonizar la tecnología, sino preguntarnos cómo podemos integrarla sin perder los valores que nos definen como comunidad universitaria.”</a:t>
            </a:r>
          </a:p>
          <a:p>
            <a:endParaRPr lang="es-CL" dirty="0">
              <a:solidFill>
                <a:srgbClr val="513E3D"/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40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66392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3200" dirty="0"/>
              <a:t>Les presento ejemplos en los que hemos aplicado inteligencia artificial no solo para innovar, sino para mejorar realidades concretas.”</a:t>
            </a:r>
            <a:endParaRPr lang="en-US" sz="3200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4048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Les presento ejemplos en los que hemos aplicado inteligencia artificial no solo para innovar, sino para mejorar realidades concretas.”</a:t>
            </a:r>
          </a:p>
          <a:p>
            <a:endParaRPr lang="es-MX" dirty="0"/>
          </a:p>
          <a:p>
            <a:r>
              <a:rPr lang="es-MX" dirty="0"/>
              <a:t>¿Cómo se equilibran estos avances con los valores humanos y la ética en la educación? Esta confrontación visual y conceptual humaniza el debate y recuerda que detrás de cada innovación tecnológica hay dimensiones culturales y emocionales.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0459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Estas preguntas no buscan respuesta inmediata, sino reflexión:</a:t>
            </a:r>
            <a:br>
              <a:rPr lang="es-ES" dirty="0"/>
            </a:br>
            <a:r>
              <a:rPr lang="es-ES" dirty="0"/>
              <a:t>¿Podemos enseñar sin preguntarnos para qué?</a:t>
            </a:r>
            <a:br>
              <a:rPr lang="es-ES" dirty="0"/>
            </a:b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597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Cuando interviene la IA, </a:t>
            </a:r>
            <a:r>
              <a:rPr lang="es-MX" b="1" dirty="0"/>
              <a:t>nadie educa únicamente</a:t>
            </a:r>
            <a:r>
              <a:rPr lang="es-MX" dirty="0"/>
              <a:t> ni nadie aprende en soledad. La tecnología se presenta como un </a:t>
            </a:r>
            <a:r>
              <a:rPr lang="es-MX" b="1" dirty="0"/>
              <a:t>aliado instrumental</a:t>
            </a:r>
            <a:r>
              <a:rPr lang="es-MX" dirty="0"/>
              <a:t>, mientras que el verdadero proceso educativo se da en la interacción entre el docente, el estudiante y las herramientas digitales. La clave radica en </a:t>
            </a:r>
            <a:r>
              <a:rPr lang="es-MX" b="1" dirty="0"/>
              <a:t>equilibrar el aporte tecnológico con el toque humano</a:t>
            </a:r>
            <a:r>
              <a:rPr lang="es-MX" dirty="0"/>
              <a:t> indispensable para fomentar un aprendizaje significativo, crítico y ético.</a:t>
            </a:r>
          </a:p>
          <a:p>
            <a:endParaRPr lang="es-MX" dirty="0"/>
          </a:p>
          <a:p>
            <a:r>
              <a:rPr lang="es-MX" dirty="0"/>
              <a:t>a IA puede imitar un estilo, incluso generar textos con toques emocionales gracias a patrones de lenguaje, pero esta imitación no equivale a una verdadera experiencia humana. La esencia de la humanidad—la empatía, el dolor, la alegría y la incertidumbre existencial—se halla en aquello que va más allá del cálculo y que demanda conciencia, vivencia y autenticidad.</a:t>
            </a:r>
          </a:p>
          <a:p>
            <a:endParaRPr lang="es-MX" dirty="0"/>
          </a:p>
          <a:p>
            <a:r>
              <a:rPr lang="es-MX" b="1" dirty="0"/>
              <a:t>¿Puede una IA estremecerse?</a:t>
            </a:r>
            <a:br>
              <a:rPr lang="es-MX" dirty="0"/>
            </a:br>
            <a:r>
              <a:rPr lang="es-MX" dirty="0"/>
              <a:t>No. Puede simular emociones, pero no sentirlas. El estremecimiento implica conciencia, empatía y experiencia humana.</a:t>
            </a:r>
          </a:p>
          <a:p>
            <a:r>
              <a:rPr lang="es-MX" b="1" dirty="0"/>
              <a:t>¿Puede transmitir humanidad?</a:t>
            </a:r>
            <a:br>
              <a:rPr lang="es-MX" dirty="0"/>
            </a:br>
            <a:r>
              <a:rPr lang="es-MX" dirty="0"/>
              <a:t>Solo parcialmente. Puede imitar gestos, lenguaje y respuestas emocionales, pero carece de vivencia personal, afecto genuino y vulnerabilidad.</a:t>
            </a:r>
          </a:p>
          <a:p>
            <a:r>
              <a:rPr lang="es-MX" b="1" dirty="0"/>
              <a:t>¿Sigue existiendo el maestro si el saber está en una máquina?</a:t>
            </a:r>
            <a:br>
              <a:rPr lang="es-MX" dirty="0"/>
            </a:br>
            <a:r>
              <a:rPr lang="es-MX" dirty="0"/>
              <a:t>Sí. El maestro no solo transmite saber, sino que guía, inspira, interpreta y forma personas. La IA puede ser herramienta, pero no reemplazo.</a:t>
            </a:r>
          </a:p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01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9851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“Imaginemos esta escena:</a:t>
            </a:r>
            <a:br>
              <a:rPr lang="es-ES" dirty="0"/>
            </a:br>
            <a:r>
              <a:rPr lang="es-ES" dirty="0"/>
              <a:t>Mañana entregas una tarea. No sabes cómo empezar, le preguntas a </a:t>
            </a:r>
            <a:r>
              <a:rPr lang="es-ES" dirty="0" err="1"/>
              <a:t>ChatGPT</a:t>
            </a:r>
            <a:r>
              <a:rPr lang="es-ES" dirty="0"/>
              <a:t> y la respuesta es tan buena que decides copiarla.</a:t>
            </a:r>
          </a:p>
          <a:p>
            <a:r>
              <a:rPr lang="es-ES" dirty="0"/>
              <a:t>Pero… ¿cuánto de ese trabajo sigue siendo tuyo?</a:t>
            </a:r>
          </a:p>
          <a:p>
            <a:r>
              <a:rPr lang="es-ES" dirty="0"/>
              <a:t>No es un dilema tecnológico, es un dilema ético.</a:t>
            </a:r>
            <a:br>
              <a:rPr lang="es-ES" dirty="0"/>
            </a:br>
            <a:r>
              <a:rPr lang="es-ES" dirty="0"/>
              <a:t>Porque lo importante no es qué puede hacer la máquina, sino qué decides hacer tú con ella.”</a:t>
            </a: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5929BD-A78E-4B73-AAF8-1DF501F88B2E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72442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Hoy no vengo a decirte que no uses herramientas como </a:t>
            </a:r>
            <a:r>
              <a:rPr lang="es-ES" dirty="0" err="1"/>
              <a:t>ChatGPT</a:t>
            </a:r>
            <a:r>
              <a:rPr lang="es-ES" dirty="0"/>
              <a:t>, sino a invitarte a pensar en </a:t>
            </a:r>
            <a:r>
              <a:rPr lang="es-ES" b="1" dirty="0"/>
              <a:t>cómo</a:t>
            </a:r>
            <a:r>
              <a:rPr lang="es-ES" dirty="0"/>
              <a:t> las usamos y en quiénes nos estamos convirtiendo al usarlas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82866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 irrupción de la IA nos exige algo más que reaccionar.</a:t>
            </a:r>
            <a:br>
              <a:rPr lang="es-ES" dirty="0"/>
            </a:br>
            <a:r>
              <a:rPr lang="es-ES" dirty="0"/>
              <a:t>Necesitamos principios que orienten su uso, políticas que la regulen y prácticas que la vuelvan pedagógica.</a:t>
            </a:r>
          </a:p>
          <a:p>
            <a:r>
              <a:rPr lang="es-ES" dirty="0"/>
              <a:t>La ética no se impone: se diseña, se enseña y se vive en comunidad.”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B34C06-BF43-4B87-91D8-72383B5CA6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8690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99B0AE-4537-4804-90C8-EB6467CDFB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7284136-DBEB-49AA-A465-A92DD34BB4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DE728F4-A6FD-4190-8B6F-00A1F9B20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D41F7E-3C08-432C-AE9F-2EB0760F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593537-D1FA-4DB8-B003-4FBB29383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0867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F7FABE-67BA-426A-8894-04D42E918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55D7F7-93A4-48E8-92D1-1CCFF8082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DC75FA6-164A-4781-80F4-EFC15975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C7D565-507D-4AE7-8444-62E55BF3E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1D2749-AB42-407F-B35B-D948B8B19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28441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0B66E07-1C63-40CB-9D87-7ABDB0E9C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A8131EF-7741-4C43-82F5-1E70177B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1E4786-9ED5-4B33-A738-F3336D3EE8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145AF3-1CCA-47BA-A6A0-1B7AAD68B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97A382-46B1-47E4-9B5A-2B5F21BED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894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A5CBB0-17F9-421C-9575-AEB9F3AAD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69A4165-69FB-4B1D-B8A5-FC07E671A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379644E-F883-4569-B8BC-AD974D109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D69C60-7EAF-4454-94A3-91AE50376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D72C6DC-3044-4F5A-A8DC-9DF72A26F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1675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54AB24-7E7B-46F0-BC78-9EE542097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6A48476-5F6F-4FEC-B757-B0799440D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573846-0BED-4441-A9EA-F4F56309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DE3ACB-2637-4765-AD1A-467923B62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AB6990-4190-40F4-A819-A55E16E31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7762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1D7F9F-6591-4657-AA1D-90168CB40B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7E200B-3A7C-4B20-AEC9-6F9261079F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0A5A42-5DA2-411B-95AF-DFE4132BC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DC9D6B-DE3E-4592-910C-E303B59E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84AD07-94D5-4D4B-AB10-0C624E86D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238772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891DDF-DD96-460B-B0F6-29847362A3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24C5583-CB1D-4910-9759-1FEB475B6D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DC3D05C-4A29-40BE-8EB3-8C873B3C5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507293D-B136-4C1D-BFDE-7A09F1646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0140ABC-6239-4AA4-A099-A159C7880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AADFAD-102C-4D1A-8C34-B7140F52F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38791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556D8-C9A8-4FCA-A147-0082DEFB0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8E730F-932A-4351-B5CC-31DFEF9F7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FABE1EA-7D44-4BBE-A317-2C3CDB05CE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C4E3893-CB54-4705-A067-2BFB6D64D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E52A20C-C4E1-4809-BE2E-B5D8512F9A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51941CF-9421-469F-9272-AF0BFE083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4A56CB3-657F-4324-836D-9D6339911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6742A25-AA67-496F-96BA-2C66C624C9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71337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BDE15C-7062-412B-B996-624E88822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0801CD5-FD70-422E-B68D-826589A36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17CE87A-F112-4005-B6DF-373620520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7E9AAF2-5C25-433C-B22A-70DA09C45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85815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50407DA-6F03-49F9-B3FE-3DF0F8A5D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7DDF0F-2AA4-4966-B6EF-CB322117A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55CF849-2898-4708-8BA2-3ECFFD630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22143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57B801-268A-4FF9-8E04-4428C15E6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379A1F-453D-461D-93E6-900E0EFBE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92C4917-2836-493A-8EC9-3425F07AD3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207101-4B9C-410B-BF9A-7A7A6CEEC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98DFE9-0DC1-4D2E-9828-A88DFEC54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217C3B5-29F6-4B13-9346-15D73FFB0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28690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1E607B-4A98-44EE-B17D-294C0A1B4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98F9A4-0F94-49B1-B11C-D7BB2CA73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7179C7-E209-4392-BF65-759F1F85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01E239-884C-465B-96C8-682235A23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857627-201C-4E9E-8095-B1AB3463E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141588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E6DB14-31BF-42D9-BC8E-BD1D39BA3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E9E547-EA59-4561-A1B0-5A7B48E130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CCEE395-2AFB-4389-A0AF-6FF607263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BEEC3E-A5D5-43BF-BC39-A2C009270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C6592BE-84C3-46E7-8600-1072D526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4D6E32F-73FB-4780-B2CD-C1477A29B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70665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4C7C84-E1E6-4268-AA0C-17885CFD6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37ED3C-272A-452E-9D77-172DA1B9DA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67FFA6-69ED-4BC8-8D78-5D819716F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967802-16C0-4303-95B1-9DC8086F6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1F1F4C-0BF3-40CB-9FEB-872BA4993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542380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92B730D-B917-4BC6-80CD-04E1F8B994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C88BFF-3D96-4FB6-9408-BFEA1B26B7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7AE8266-BBD1-41C2-BD85-F5018AB95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032313-4706-442A-9DAE-557A1F347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1D9ABB-811C-49E1-9DBF-CF011A3F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51750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3DA2DC-85BD-4564-B3DD-763270853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7EC9A1-9345-4EF7-852B-EBC26762BC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E680C-CCAE-4D8F-BD9B-E00695312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87244B-267C-43A8-89B1-55419DCCF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55B78C-28F6-4F44-8A94-99B70E84B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21484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CE9C7-054E-4D59-AE24-EF73717EB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337F5A-CB2C-4646-9C75-6A2541373D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4DC537-2995-4C51-A2A5-7AA0EF7855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7294B-56AC-44D5-8C3B-FEE5AC7B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792177E-7395-4554-A444-1A1AD833E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6D72887-E536-4538-8665-419F84AD0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69116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BCF928-C41C-439E-B37C-D86F154CE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64A239-82B3-44B3-8937-EF7FB2FAE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0884D67-CF74-4D2F-BD65-D2B56DAFB6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10511A4-1B00-4C12-BEEA-2B40836368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64F6874-A7CE-4CBA-9824-7847DBC7E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7A92D5-C0AD-4EFB-860A-CF592AB8F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B124EAB-66F0-4378-8675-6359098DF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DB1F861-98AC-4879-A1FA-62F1CB02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24535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68C240-BB15-4D83-9D86-0154C6812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45CB194-3637-4BEB-B95D-86E072664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640446-79CC-404A-843B-47E8950E3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B0D877C-F963-4B0B-B4E8-29857F967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8538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81D1089-D7D0-4502-807A-9CE414133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E4549C5-85E0-4A9B-9917-0E3B782CF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4A9E3A2-2068-4A44-A3AA-D9652A9B2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73376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287965-8172-4CB6-AFC9-083E4B6C7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F98FE5-AECE-45AC-B607-0B7C02022C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0A256C2-8AB3-4569-B216-9D1671401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7373CF9-0BD4-4D4B-824F-0BE0422A8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1383EF-B89C-418D-B363-A78852A19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0E10DEE-ACA6-468D-8932-3B7674FB4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15819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43C8DF-FDC6-441A-A31E-C23C02381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2FEF5E6-92F0-4DBC-AF68-A2CB90FE2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AD949DF-96C9-4BD8-A2AD-09EA55F048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898AD33-CDE4-493E-9B54-F5E50074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A511133-22F6-407E-B55D-92B53BFE1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56DF38-F394-42BB-8B5D-61A95C354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88895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51306D6-FE4E-460F-A4EA-061BF8614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8497BC6-27C3-4727-8E95-1F5747180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F5960F-1D2D-474D-BD65-392D59ED23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1513-CE93-4B0D-80D8-BEC9D9A247C7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8AC60E-6524-447E-915F-6B47492A56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41D1039-4730-4CB6-A9B5-2A8AC7070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4C9FF-FF62-44CF-B174-61B9951B02CB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65977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5ED3DF0-98F1-449F-B759-34569C1D2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B12417-D857-4615-A384-8B759F66F4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F5627FF-EE1A-4629-9A66-708317C147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A7E3D-964C-451D-A8F6-2A45A0555030}" type="datetimeFigureOut">
              <a:rPr lang="es-CL" smtClean="0"/>
              <a:t>15-10-2025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61CCBC-B5E0-48B0-918B-C8B82F045C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CA6FD48-4BE0-412B-BE9F-4417D75582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9D993-CF72-4A46-B298-A538400F843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920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4E57">
            <a:alpha val="7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76A5F80D-2D5E-4113-878E-667FF0D043C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7EE066FE-4C9D-4380-9EC8-F67175EA5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88655"/>
            <a:ext cx="12192000" cy="1995054"/>
          </a:xfrm>
          <a:solidFill>
            <a:srgbClr val="C7C9BE">
              <a:alpha val="75000"/>
            </a:srgbClr>
          </a:solidFill>
        </p:spPr>
        <p:txBody>
          <a:bodyPr>
            <a:noAutofit/>
          </a:bodyPr>
          <a:lstStyle/>
          <a:p>
            <a:r>
              <a:rPr lang="es-ES" sz="4000" b="1" i="0" dirty="0">
                <a:solidFill>
                  <a:srgbClr val="263B42"/>
                </a:solidFill>
                <a:effectLst/>
                <a:latin typeface="+mn-lt"/>
              </a:rPr>
              <a:t>Inteligencia Artificial y Ética Académica</a:t>
            </a:r>
            <a:r>
              <a:rPr lang="es-ES" sz="4000" i="0" dirty="0">
                <a:solidFill>
                  <a:srgbClr val="263B42"/>
                </a:solidFill>
                <a:effectLst/>
                <a:latin typeface="+mn-lt"/>
              </a:rPr>
              <a:t>: Principios, Políticas y Prácticas para una </a:t>
            </a:r>
            <a:r>
              <a:rPr lang="es-ES" sz="4000" b="1" i="0" dirty="0">
                <a:solidFill>
                  <a:srgbClr val="263B42"/>
                </a:solidFill>
                <a:effectLst/>
                <a:latin typeface="+mn-lt"/>
              </a:rPr>
              <a:t>Universidad en Transformación</a:t>
            </a:r>
            <a:endParaRPr lang="es-CL" sz="4000" b="1" dirty="0">
              <a:solidFill>
                <a:srgbClr val="263B42"/>
              </a:solidFill>
              <a:latin typeface="+mn-lt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AAA7349-E5AA-465E-A4F4-8771D8DC9CBF}"/>
              </a:ext>
            </a:extLst>
          </p:cNvPr>
          <p:cNvSpPr/>
          <p:nvPr/>
        </p:nvSpPr>
        <p:spPr>
          <a:xfrm>
            <a:off x="0" y="6171627"/>
            <a:ext cx="12192000" cy="686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Picture 8" descr="https://www.mcc.ubiobio.cl/images/noticias/78.jpg">
            <a:extLst>
              <a:ext uri="{FF2B5EF4-FFF2-40B4-BE49-F238E27FC236}">
                <a16:creationId xmlns:a16="http://schemas.microsoft.com/office/drawing/2014/main" id="{4A604D1B-C5D9-4C7E-9B31-79223EE3E1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" t="82078" r="67628" b="5046"/>
          <a:stretch/>
        </p:blipFill>
        <p:spPr bwMode="auto">
          <a:xfrm>
            <a:off x="5167432" y="6220280"/>
            <a:ext cx="1460353" cy="58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2C0D9CA-9C8F-43ED-9515-B20FDD7FDC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5453" y="6215070"/>
            <a:ext cx="1804212" cy="6061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70C2CCF-C00F-49B0-B5D7-1A6D1B9078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149" y="6267174"/>
            <a:ext cx="1347951" cy="540000"/>
          </a:xfrm>
          <a:prstGeom prst="rect">
            <a:avLst/>
          </a:prstGeom>
        </p:spPr>
      </p:pic>
      <p:pic>
        <p:nvPicPr>
          <p:cNvPr id="8" name="Picture 8" descr="https://www.mcc.ubiobio.cl/images/noticias/78.jpg">
            <a:extLst>
              <a:ext uri="{FF2B5EF4-FFF2-40B4-BE49-F238E27FC236}">
                <a16:creationId xmlns:a16="http://schemas.microsoft.com/office/drawing/2014/main" id="{4E0425D3-5B92-4A88-AC17-23F9C7856D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6" t="83488" r="34817" b="7732"/>
          <a:stretch/>
        </p:blipFill>
        <p:spPr bwMode="auto">
          <a:xfrm>
            <a:off x="6761509" y="6236604"/>
            <a:ext cx="255940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CC0E1EE-67F4-4159-967B-09A39F320B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864" y="6215070"/>
            <a:ext cx="2007185" cy="56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5429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39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CE2C6B6-12F3-4587-8C3F-659C6DA753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4286" y="0"/>
            <a:ext cx="5016758" cy="6483683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FF271CA-CBA3-4B57-8BCE-B306BC729C04}"/>
              </a:ext>
            </a:extLst>
          </p:cNvPr>
          <p:cNvSpPr/>
          <p:nvPr/>
        </p:nvSpPr>
        <p:spPr>
          <a:xfrm>
            <a:off x="90955" y="224135"/>
            <a:ext cx="64312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 un estudiante utiliza una herramienta de IA para crear parte o la totalidad de un trabajo y lo presenta como propio, </a:t>
            </a:r>
            <a:r>
              <a:rPr kumimoji="0" lang="es-ES" sz="2400" b="1" i="1" u="none" strike="noStrike" kern="1200" cap="none" spc="0" normalizeH="0" baseline="0" noProof="0" dirty="0">
                <a:ln>
                  <a:noFill/>
                </a:ln>
                <a:solidFill>
                  <a:srgbClr val="DFF2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esto representa un problema de integridad académica.</a:t>
            </a:r>
            <a:endParaRPr kumimoji="0" lang="es-CL" sz="2400" b="1" i="1" u="none" strike="noStrike" kern="1200" cap="none" spc="0" normalizeH="0" baseline="0" noProof="0" dirty="0">
              <a:ln>
                <a:noFill/>
              </a:ln>
              <a:solidFill>
                <a:srgbClr val="DFF2F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66BB838E-2E89-45D1-A50D-9A783E1D6A88}"/>
              </a:ext>
            </a:extLst>
          </p:cNvPr>
          <p:cNvSpPr/>
          <p:nvPr/>
        </p:nvSpPr>
        <p:spPr>
          <a:xfrm>
            <a:off x="149110" y="2325213"/>
            <a:ext cx="661537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Usar IA para completar una tarea no constituye automáticamente plagio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De hecho, podríamos permitir e incluso requerir que los estudiantes </a:t>
            </a:r>
            <a:r>
              <a:rPr kumimoji="0" lang="es-ES" sz="2400" b="1" i="1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usen IA para investigar ideas, estructurar un esquema o mejorar la sintaxis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lo cual es aceptable.</a:t>
            </a:r>
            <a:endParaRPr kumimoji="0" lang="es-C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4083060-57B8-4DA3-93D2-567E41ACC840}"/>
              </a:ext>
            </a:extLst>
          </p:cNvPr>
          <p:cNvSpPr/>
          <p:nvPr/>
        </p:nvSpPr>
        <p:spPr>
          <a:xfrm>
            <a:off x="348692" y="4532787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lugar de dedicarnos a identificar meticulosamente el uso inapropiado de la IA en el aula, </a:t>
            </a:r>
            <a:r>
              <a:rPr kumimoji="0" lang="es-ES" sz="2800" b="1" i="1" u="none" strike="noStrike" kern="1200" cap="none" spc="0" normalizeH="0" baseline="0" noProof="0" dirty="0">
                <a:ln>
                  <a:noFill/>
                </a:ln>
                <a:solidFill>
                  <a:srgbClr val="BE4A2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debemos fomentar una cultura de integridad académica.</a:t>
            </a:r>
            <a:endParaRPr kumimoji="0" lang="es-CL" sz="2800" b="1" i="1" u="none" strike="noStrike" kern="1200" cap="none" spc="0" normalizeH="0" baseline="0" noProof="0" dirty="0">
              <a:ln>
                <a:noFill/>
              </a:ln>
              <a:solidFill>
                <a:srgbClr val="BE4A2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754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39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is maneras en las que la IA puede potenciar tu aprendizaje">
            <a:extLst>
              <a:ext uri="{FF2B5EF4-FFF2-40B4-BE49-F238E27FC236}">
                <a16:creationId xmlns:a16="http://schemas.microsoft.com/office/drawing/2014/main" id="{7831CF3C-1211-4CA0-9F49-365BCA20DD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22775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565CB1F2-5C70-4F61-B274-7B134707C89B}"/>
              </a:ext>
            </a:extLst>
          </p:cNvPr>
          <p:cNvSpPr txBox="1"/>
          <p:nvPr/>
        </p:nvSpPr>
        <p:spPr>
          <a:xfrm>
            <a:off x="0" y="1870517"/>
            <a:ext cx="12192000" cy="2862322"/>
          </a:xfrm>
          <a:prstGeom prst="rect">
            <a:avLst/>
          </a:prstGeom>
          <a:solidFill>
            <a:srgbClr val="153243">
              <a:alpha val="75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dirty="0">
                <a:solidFill>
                  <a:srgbClr val="C7C9BE"/>
                </a:solidFill>
              </a:rPr>
              <a:t>“La irrupción de la inteligencia artificial nos exige algo más que reaccionar: </a:t>
            </a:r>
          </a:p>
          <a:p>
            <a:pPr algn="ctr"/>
            <a:r>
              <a:rPr lang="es-ES" sz="3600" dirty="0">
                <a:solidFill>
                  <a:srgbClr val="C7C9BE"/>
                </a:solidFill>
              </a:rPr>
              <a:t>nos exige pensar en principios que orienten su uso. </a:t>
            </a:r>
          </a:p>
          <a:p>
            <a:pPr algn="ctr"/>
            <a:endParaRPr lang="es-ES" sz="3600" dirty="0">
              <a:solidFill>
                <a:srgbClr val="C7C9BE"/>
              </a:solidFill>
            </a:endParaRPr>
          </a:p>
          <a:p>
            <a:pPr algn="ctr"/>
            <a:r>
              <a:rPr lang="es-ES" sz="3600" dirty="0">
                <a:solidFill>
                  <a:srgbClr val="C7C9BE"/>
                </a:solidFill>
              </a:rPr>
              <a:t>La ética no se improvisa; se diseña, se enseña y se vive.”</a:t>
            </a:r>
            <a:endParaRPr lang="es-CL" sz="3600" dirty="0">
              <a:solidFill>
                <a:srgbClr val="C7C9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8699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0C89AD59-7108-41C8-AC65-395244D797CB}"/>
              </a:ext>
            </a:extLst>
          </p:cNvPr>
          <p:cNvSpPr txBox="1"/>
          <p:nvPr/>
        </p:nvSpPr>
        <p:spPr>
          <a:xfrm>
            <a:off x="549563" y="484970"/>
            <a:ext cx="1155469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dirty="0">
                <a:solidFill>
                  <a:srgbClr val="C7C9BE"/>
                </a:solidFill>
              </a:rPr>
              <a:t>Principios éticos para una inteligencia artificial responsable</a:t>
            </a:r>
            <a:endParaRPr lang="es-CL" sz="3600" dirty="0">
              <a:solidFill>
                <a:srgbClr val="C7C9BE"/>
              </a:solidFill>
            </a:endParaRP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4B39C8AC-3E7C-4ED0-9865-95D758AED7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2967783"/>
              </p:ext>
            </p:extLst>
          </p:nvPr>
        </p:nvGraphicFramePr>
        <p:xfrm>
          <a:off x="720437" y="1219200"/>
          <a:ext cx="11212945" cy="5874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B4DE69D6-8A79-485C-8E37-9562F5A3AC84}"/>
              </a:ext>
            </a:extLst>
          </p:cNvPr>
          <p:cNvSpPr txBox="1"/>
          <p:nvPr/>
        </p:nvSpPr>
        <p:spPr>
          <a:xfrm>
            <a:off x="6613236" y="113130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solidFill>
                  <a:srgbClr val="C7C9BE"/>
                </a:solidFill>
              </a:rPr>
              <a:t>reconocidos por la UNESCO, la OCDE y la Unión Europea</a:t>
            </a:r>
            <a:endParaRPr lang="es-CL" dirty="0">
              <a:solidFill>
                <a:srgbClr val="C7C9B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719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0ED28F9-3755-40DE-8B7C-47F5530954C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170954"/>
            <a:ext cx="11915391" cy="6687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468EDEB8-E34F-4DB6-88B3-7F30B56F7355}"/>
              </a:ext>
            </a:extLst>
          </p:cNvPr>
          <p:cNvSpPr txBox="1"/>
          <p:nvPr/>
        </p:nvSpPr>
        <p:spPr>
          <a:xfrm>
            <a:off x="83126" y="2498814"/>
            <a:ext cx="12108874" cy="1107996"/>
          </a:xfrm>
          <a:prstGeom prst="rect">
            <a:avLst/>
          </a:prstGeom>
          <a:solidFill>
            <a:srgbClr val="553045">
              <a:alpha val="75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es la integridad académica?</a:t>
            </a:r>
            <a:endParaRPr kumimoji="0" lang="es-CL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205223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671404E-00FB-46AC-8F51-4FE6E2511AC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0" y="-65226"/>
            <a:ext cx="12192000" cy="689483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25795DF-9C19-4E1E-9572-9C01C2E4F798}"/>
              </a:ext>
            </a:extLst>
          </p:cNvPr>
          <p:cNvSpPr txBox="1"/>
          <p:nvPr/>
        </p:nvSpPr>
        <p:spPr>
          <a:xfrm>
            <a:off x="1110155" y="1890788"/>
            <a:ext cx="997168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integridad académica</a:t>
            </a: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significa </a:t>
            </a: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 honesto 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contigo mismo y con los demás en tu aprendizaje</a:t>
            </a: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se trata solo de cumplir reglas, sino de construir tu propio camino hacia el conocimiento.</a:t>
            </a:r>
            <a:endParaRPr kumimoji="0" lang="es-CL" sz="36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7078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5D7C0CF-86A5-44AD-8BD4-D4AC4F20D8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31"/>
            <a:ext cx="12192000" cy="689483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8FD41A5-92C0-4D1B-BBF9-28F8A400625C}"/>
              </a:ext>
            </a:extLst>
          </p:cNvPr>
          <p:cNvSpPr txBox="1"/>
          <p:nvPr/>
        </p:nvSpPr>
        <p:spPr>
          <a:xfrm>
            <a:off x="349469" y="298636"/>
            <a:ext cx="11493062" cy="6432530"/>
          </a:xfrm>
          <a:prstGeom prst="rect">
            <a:avLst/>
          </a:prstGeom>
          <a:solidFill>
            <a:srgbClr val="4B624E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C1915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Actuar con integridad implica: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 Honestidad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copiar tareas, exámenes o trabajos de otros (incluido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 Internet).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Admitir cuando no sabes algo y usarlo como oportunidad para aprender.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Responsabilidad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Hacer tu parte en los trabajos grupales.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Organizar tu tiempo para no caer en la tentación de copiar “por apuro”.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Usar herramientas como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para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aprender, no para engañar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Respeto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Reconocer las ideas de otras personas (citar autores, mencionar si usaste IA).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Valorar el esfuerzo de tus compañeros y profesores.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Respetar tu propio aprendizaje, porque el conocimiento que construyes es tuyo para toda la vida.</a:t>
            </a:r>
          </a:p>
        </p:txBody>
      </p:sp>
    </p:spTree>
    <p:extLst>
      <p:ext uri="{BB962C8B-B14F-4D97-AF65-F5344CB8AC3E}">
        <p14:creationId xmlns:p14="http://schemas.microsoft.com/office/powerpoint/2010/main" val="276257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F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44414E6-B1DC-448F-B84E-BE0EB18B1E7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5031"/>
            <a:ext cx="12192000" cy="689483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A26CAC4-D137-47D4-A759-6BA7D3D22271}"/>
              </a:ext>
            </a:extLst>
          </p:cNvPr>
          <p:cNvSpPr txBox="1"/>
          <p:nvPr/>
        </p:nvSpPr>
        <p:spPr>
          <a:xfrm>
            <a:off x="297573" y="341358"/>
            <a:ext cx="11644805" cy="6186309"/>
          </a:xfrm>
          <a:prstGeom prst="rect">
            <a:avLst/>
          </a:prstGeom>
          <a:solidFill>
            <a:srgbClr val="263B42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1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 que te inscribes en una maratón de 42 km: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Hacer trampa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sería subirte a un auto en el kilómetro 5 y bajarte en el 41 para cruzar la meta.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 darían la medalla, sí… pero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¿de verdad la mereces?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Tu cuerpo no ganó resistencia, no probaste tu esfuerzo, no creciste como corredor.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el aprendizaje pasa lo mismo: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 alguien (o una IA) hace la tarea completa por ti, puede que entregues el trabajo y hasta saques buena nota…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Pero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ganaste el conocimiento ni la habilidad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E7E6E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8001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E7E6E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como tener una medalla vacía: se ve bien por fuera, pero no tiene valor real.</a:t>
            </a:r>
          </a:p>
        </p:txBody>
      </p:sp>
    </p:spTree>
    <p:extLst>
      <p:ext uri="{BB962C8B-B14F-4D97-AF65-F5344CB8AC3E}">
        <p14:creationId xmlns:p14="http://schemas.microsoft.com/office/powerpoint/2010/main" val="252028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B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51A5A46-F6A3-4CB9-B3D3-148EDA43B1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88996971-9744-48E3-8489-7DA0FA1D33A1}"/>
              </a:ext>
            </a:extLst>
          </p:cNvPr>
          <p:cNvSpPr/>
          <p:nvPr/>
        </p:nvSpPr>
        <p:spPr>
          <a:xfrm>
            <a:off x="1" y="2598003"/>
            <a:ext cx="12191999" cy="830997"/>
          </a:xfrm>
          <a:prstGeom prst="rect">
            <a:avLst/>
          </a:prstGeom>
          <a:solidFill>
            <a:srgbClr val="215F51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Desafíos Éticos y Riesgos de Dependencia</a:t>
            </a:r>
            <a:endParaRPr kumimoji="0" lang="es-CL" sz="4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76210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31E6235-C0EE-4C2A-8750-2964F9F29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F70D7C8-1B1C-4C34-85BA-1348C1EA7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21890"/>
            <a:ext cx="12192000" cy="2287619"/>
          </a:xfrm>
          <a:solidFill>
            <a:srgbClr val="BBB7B6">
              <a:alpha val="75000"/>
            </a:srgbClr>
          </a:solidFill>
        </p:spPr>
        <p:txBody>
          <a:bodyPr>
            <a:noAutofit/>
          </a:bodyPr>
          <a:lstStyle/>
          <a:p>
            <a:pPr algn="ctr"/>
            <a:r>
              <a:rPr lang="es-ES" b="1" i="1" dirty="0"/>
              <a:t>Cuando la línea entre </a:t>
            </a:r>
            <a:r>
              <a:rPr lang="es-ES" sz="4800" b="1" i="1" dirty="0">
                <a:solidFill>
                  <a:srgbClr val="C00000"/>
                </a:solidFill>
              </a:rPr>
              <a:t>"inspiración" y "plagio" </a:t>
            </a:r>
            <a:r>
              <a:rPr lang="es-ES" b="1" i="1" dirty="0"/>
              <a:t>se vuelve difusa cuando se usa IA para tareas académicas.</a:t>
            </a:r>
            <a:endParaRPr lang="es-CL" b="1" i="1" dirty="0"/>
          </a:p>
        </p:txBody>
      </p:sp>
    </p:spTree>
    <p:extLst>
      <p:ext uri="{BB962C8B-B14F-4D97-AF65-F5344CB8AC3E}">
        <p14:creationId xmlns:p14="http://schemas.microsoft.com/office/powerpoint/2010/main" val="116291419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CDE59065-2DC1-4AB7-A34A-79392AF45947}"/>
              </a:ext>
            </a:extLst>
          </p:cNvPr>
          <p:cNvSpPr/>
          <p:nvPr/>
        </p:nvSpPr>
        <p:spPr>
          <a:xfrm>
            <a:off x="190663" y="132925"/>
            <a:ext cx="60995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000" b="1" i="0" u="none" strike="noStrike" kern="1200" cap="none" spc="0" normalizeH="0" baseline="0" noProof="0" dirty="0">
                <a:ln>
                  <a:noFill/>
                </a:ln>
                <a:solidFill>
                  <a:srgbClr val="219EB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Riesgos del Uso Inadecuado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24D34B-B226-4CC8-9D5F-38E11BBA1DFD}"/>
              </a:ext>
            </a:extLst>
          </p:cNvPr>
          <p:cNvSpPr/>
          <p:nvPr/>
        </p:nvSpPr>
        <p:spPr>
          <a:xfrm>
            <a:off x="190663" y="931190"/>
            <a:ext cx="6189511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Dependencia: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Uso excesivo para resolver problemas básicos, limitando el desarrollo de habilidades críticas.</a:t>
            </a:r>
            <a:endParaRPr kumimoji="0" lang="es-C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9CA249E-B7A2-4570-983D-D8AC31860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818" y="339560"/>
            <a:ext cx="4270495" cy="4270495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611EEF6-9637-48E5-8B60-A1F17E8F800B}"/>
              </a:ext>
            </a:extLst>
          </p:cNvPr>
          <p:cNvSpPr/>
          <p:nvPr/>
        </p:nvSpPr>
        <p:spPr>
          <a:xfrm>
            <a:off x="273712" y="4702558"/>
            <a:ext cx="1116660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El </a:t>
            </a:r>
            <a:r>
              <a:rPr kumimoji="0" lang="es-ES" sz="2400" b="1" i="1" u="none" strike="noStrike" kern="1200" cap="none" spc="0" normalizeH="0" baseline="0" noProof="0" dirty="0">
                <a:ln>
                  <a:noFill/>
                </a:ln>
                <a:solidFill>
                  <a:srgbClr val="369B7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uso excesivo de </a:t>
            </a:r>
            <a:r>
              <a:rPr kumimoji="0" lang="es-ES" sz="2400" b="1" i="1" u="none" strike="noStrike" kern="1200" cap="none" spc="0" normalizeH="0" baseline="0" noProof="0" dirty="0" err="1">
                <a:ln>
                  <a:noFill/>
                </a:ln>
                <a:solidFill>
                  <a:srgbClr val="369B7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1" i="1" u="none" strike="noStrike" kern="1200" cap="none" spc="0" normalizeH="0" baseline="0" noProof="0" dirty="0">
                <a:ln>
                  <a:noFill/>
                </a:ln>
                <a:solidFill>
                  <a:srgbClr val="369B7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puede llevar a la dependencia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la tecnología y a una disminución de la capacidad humana para resolver problemas y tomar decisiones.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importante utilizar el modelo como </a:t>
            </a:r>
            <a:r>
              <a:rPr kumimoji="0" lang="es-ES" sz="2400" b="1" i="1" u="sng" strike="noStrike" kern="1200" cap="none" spc="0" normalizeH="0" baseline="0" noProof="0" dirty="0">
                <a:ln>
                  <a:noFill/>
                </a:ln>
                <a:solidFill>
                  <a:srgbClr val="369B7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una herramienta complementaria y no como un sustituto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la creatividad y el pensamiento crítico.</a:t>
            </a:r>
            <a:endParaRPr kumimoji="0" lang="es-CL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873384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9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DB92DEF-D9DE-4FFB-BEBE-8ADF72D7F5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42"/>
          <a:stretch/>
        </p:blipFill>
        <p:spPr>
          <a:xfrm>
            <a:off x="1430136" y="0"/>
            <a:ext cx="9881771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689C419-4FBA-4B76-A931-12B19370A1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429000"/>
            <a:ext cx="12192000" cy="1325563"/>
          </a:xfrm>
          <a:solidFill>
            <a:srgbClr val="A3B6E7">
              <a:alpha val="75000"/>
            </a:srgbClr>
          </a:solidFill>
        </p:spPr>
        <p:txBody>
          <a:bodyPr>
            <a:normAutofit/>
          </a:bodyPr>
          <a:lstStyle/>
          <a:p>
            <a:pPr algn="ctr"/>
            <a:r>
              <a:rPr lang="es-MX" sz="6000" b="1" dirty="0">
                <a:solidFill>
                  <a:srgbClr val="103052"/>
                </a:solidFill>
              </a:rPr>
              <a:t>¿Dónde ya está la IA en nuestras vidas? </a:t>
            </a:r>
            <a:endParaRPr lang="en-US" sz="6000" b="1" dirty="0">
              <a:solidFill>
                <a:srgbClr val="1030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573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CDE59065-2DC1-4AB7-A34A-79392AF45947}"/>
              </a:ext>
            </a:extLst>
          </p:cNvPr>
          <p:cNvSpPr/>
          <p:nvPr/>
        </p:nvSpPr>
        <p:spPr>
          <a:xfrm>
            <a:off x="190663" y="132925"/>
            <a:ext cx="60995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000" b="1" i="0" u="none" strike="noStrike" kern="1200" cap="none" spc="0" normalizeH="0" baseline="0" noProof="0" dirty="0">
                <a:ln>
                  <a:noFill/>
                </a:ln>
                <a:solidFill>
                  <a:srgbClr val="219EB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Riesgos del Uso Inadecuado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24D34B-B226-4CC8-9D5F-38E11BBA1DFD}"/>
              </a:ext>
            </a:extLst>
          </p:cNvPr>
          <p:cNvSpPr/>
          <p:nvPr/>
        </p:nvSpPr>
        <p:spPr>
          <a:xfrm>
            <a:off x="190663" y="931190"/>
            <a:ext cx="667195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Información Incorrecta o Alucinación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s-C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4DF3643-A42C-4454-898D-4433AB5CF487}"/>
              </a:ext>
            </a:extLst>
          </p:cNvPr>
          <p:cNvSpPr/>
          <p:nvPr/>
        </p:nvSpPr>
        <p:spPr>
          <a:xfrm>
            <a:off x="421678" y="236720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Las respuestas de la IA pueden incluir datos desactualizados o erróneos.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2023, un abogado presentó documentos con referencias inventadas generadas por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lo que resultó en sanciones legales.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046956D-7662-4EEB-A373-8FDCC3276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299" y="3425825"/>
            <a:ext cx="25401" cy="63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3140CFE-C5B6-4E8A-94E7-35412ED12C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173"/>
          <a:stretch/>
        </p:blipFill>
        <p:spPr>
          <a:xfrm>
            <a:off x="7199414" y="303797"/>
            <a:ext cx="4801923" cy="211840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9C51FA8-E430-4E6E-AD08-B6A4FA65B6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946" t="7819" r="11480" b="8772"/>
          <a:stretch/>
        </p:blipFill>
        <p:spPr>
          <a:xfrm>
            <a:off x="7562698" y="2584017"/>
            <a:ext cx="4021985" cy="441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3413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CDE59065-2DC1-4AB7-A34A-79392AF45947}"/>
              </a:ext>
            </a:extLst>
          </p:cNvPr>
          <p:cNvSpPr/>
          <p:nvPr/>
        </p:nvSpPr>
        <p:spPr>
          <a:xfrm>
            <a:off x="190663" y="132925"/>
            <a:ext cx="60995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4000" b="1" i="0" u="none" strike="noStrike" kern="1200" cap="none" spc="0" normalizeH="0" baseline="0" noProof="0" dirty="0">
                <a:ln>
                  <a:noFill/>
                </a:ln>
                <a:solidFill>
                  <a:srgbClr val="219EB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Riesgos del Uso Inadecuado</a:t>
            </a: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524D34B-B226-4CC8-9D5F-38E11BBA1DFD}"/>
              </a:ext>
            </a:extLst>
          </p:cNvPr>
          <p:cNvSpPr/>
          <p:nvPr/>
        </p:nvSpPr>
        <p:spPr>
          <a:xfrm>
            <a:off x="190663" y="931190"/>
            <a:ext cx="618951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Invasión de la privacidad:</a:t>
            </a: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</a:t>
            </a:r>
            <a:endParaRPr kumimoji="0" lang="es-C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046956D-7662-4EEB-A373-8FDCC32766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299" y="3425825"/>
            <a:ext cx="25401" cy="635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F4042F4-BFF0-4363-BB17-43622E697B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192" y="1395089"/>
            <a:ext cx="4876856" cy="4876856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8F676BF-6E60-490F-A728-05F905B31098}"/>
              </a:ext>
            </a:extLst>
          </p:cNvPr>
          <p:cNvSpPr/>
          <p:nvPr/>
        </p:nvSpPr>
        <p:spPr>
          <a:xfrm>
            <a:off x="388446" y="2468119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Como modelo de lenguaje,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puede utilizarse para recopilar y analizar grandes cantidades de información personal de los usuarios</a:t>
            </a:r>
            <a:r>
              <a:rPr kumimoji="0" lang="es-E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Incluye información sensible o privada.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 importante tener en cuenta que, si bien el modelo en sí mismo no tiene la capacidad de hacer esto, su implementación en ciertas aplicaciones o sistemas </a:t>
            </a:r>
            <a:r>
              <a:rPr kumimoji="0" lang="es-ES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podría representar un riesgo para la privacidad.</a:t>
            </a:r>
            <a:endParaRPr kumimoji="0" lang="es-CL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5776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D4E09E5-5905-4B30-BC47-F223C52D6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046956D-7662-4EEB-A373-8FDCC3276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3299" y="3425825"/>
            <a:ext cx="25401" cy="635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A8624334-0177-4BB0-A92F-6C9DD5EAC26C}"/>
              </a:ext>
            </a:extLst>
          </p:cNvPr>
          <p:cNvSpPr txBox="1"/>
          <p:nvPr/>
        </p:nvSpPr>
        <p:spPr>
          <a:xfrm>
            <a:off x="1" y="466498"/>
            <a:ext cx="12192000" cy="707886"/>
          </a:xfrm>
          <a:prstGeom prst="rect">
            <a:avLst/>
          </a:prstGeom>
          <a:solidFill>
            <a:srgbClr val="F3AB5F">
              <a:alpha val="75000"/>
            </a:srgbClr>
          </a:solidFill>
        </p:spPr>
        <p:txBody>
          <a:bodyPr wrap="square">
            <a:spAutoFit/>
          </a:bodyPr>
          <a:lstStyle/>
          <a:p>
            <a:r>
              <a:rPr lang="es-ES" sz="4000" b="1" dirty="0">
                <a:solidFill>
                  <a:srgbClr val="132E4B"/>
                </a:solidFill>
              </a:rPr>
              <a:t>Políticas universitarias y gobernanza ética de la IA</a:t>
            </a:r>
            <a:endParaRPr lang="es-CL" sz="4000" b="1" dirty="0">
              <a:solidFill>
                <a:srgbClr val="132E4B"/>
              </a:solidFill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2A864052-B4AF-4508-AD03-431BC6A86C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467612"/>
              </p:ext>
            </p:extLst>
          </p:nvPr>
        </p:nvGraphicFramePr>
        <p:xfrm>
          <a:off x="385618" y="1814586"/>
          <a:ext cx="11012055" cy="3718560"/>
        </p:xfrm>
        <a:graphic>
          <a:graphicData uri="http://schemas.openxmlformats.org/drawingml/2006/table">
            <a:tbl>
              <a:tblPr>
                <a:tableStyleId>{0660B408-B3CF-4A94-85FC-2B1E0A45F4A2}</a:tableStyleId>
              </a:tblPr>
              <a:tblGrid>
                <a:gridCol w="3670685">
                  <a:extLst>
                    <a:ext uri="{9D8B030D-6E8A-4147-A177-3AD203B41FA5}">
                      <a16:colId xmlns:a16="http://schemas.microsoft.com/office/drawing/2014/main" val="3700616069"/>
                    </a:ext>
                  </a:extLst>
                </a:gridCol>
                <a:gridCol w="3670685">
                  <a:extLst>
                    <a:ext uri="{9D8B030D-6E8A-4147-A177-3AD203B41FA5}">
                      <a16:colId xmlns:a16="http://schemas.microsoft.com/office/drawing/2014/main" val="2914772352"/>
                    </a:ext>
                  </a:extLst>
                </a:gridCol>
                <a:gridCol w="3670685">
                  <a:extLst>
                    <a:ext uri="{9D8B030D-6E8A-4147-A177-3AD203B41FA5}">
                      <a16:colId xmlns:a16="http://schemas.microsoft.com/office/drawing/2014/main" val="2205962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L" sz="2800" b="1">
                          <a:solidFill>
                            <a:srgbClr val="FFFEF8"/>
                          </a:solidFill>
                        </a:rPr>
                        <a:t>Universidad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800" b="1">
                          <a:solidFill>
                            <a:srgbClr val="FFFEF8"/>
                          </a:solidFill>
                        </a:rPr>
                        <a:t>Enfoque ético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800" b="1" dirty="0">
                          <a:solidFill>
                            <a:srgbClr val="FFFEF8"/>
                          </a:solidFill>
                        </a:rPr>
                        <a:t>Ejemplo de política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163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Stanford (EE.UU.)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Transparencia y responsabilidad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Declarar el uso de IA en cada entrega académica.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893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Universidad de Granada (España)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Integridad y acompañamiento docente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400">
                          <a:solidFill>
                            <a:srgbClr val="FFFEF8"/>
                          </a:solidFill>
                        </a:rPr>
                        <a:t>Guías para integrar IA en el aula sin fomentar dependencia.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4983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Universidad de Chile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2400">
                          <a:solidFill>
                            <a:srgbClr val="FFFEF8"/>
                          </a:solidFill>
                        </a:rPr>
                        <a:t>Gobernanza y formación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400" dirty="0">
                          <a:solidFill>
                            <a:srgbClr val="FFFEF8"/>
                          </a:solidFill>
                        </a:rPr>
                        <a:t>Comité de ética en IA y programa de alfabetización digital.</a:t>
                      </a:r>
                    </a:p>
                  </a:txBody>
                  <a:tcPr anchor="ctr">
                    <a:solidFill>
                      <a:srgbClr val="122D4A">
                        <a:alpha val="9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589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0132877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0DEBBE63-9A13-456C-8FE0-F353E709247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5660" y="0"/>
            <a:ext cx="12136340" cy="68580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74EEBC7C-B5CD-466E-A9A9-37539060244B}"/>
              </a:ext>
            </a:extLst>
          </p:cNvPr>
          <p:cNvSpPr/>
          <p:nvPr/>
        </p:nvSpPr>
        <p:spPr>
          <a:xfrm>
            <a:off x="166255" y="2330321"/>
            <a:ext cx="12025745" cy="1754326"/>
          </a:xfrm>
          <a:prstGeom prst="rect">
            <a:avLst/>
          </a:prstGeom>
          <a:solidFill>
            <a:srgbClr val="001471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problema del mal uso de las/los estudiantes (y docentes)</a:t>
            </a:r>
            <a:endParaRPr kumimoji="0" lang="es-CL" sz="60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3737864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3243573-42C9-4930-B8F9-E7F158A7FDD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0E273-5CD0-4677-BEB1-6A10492AE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7515"/>
            <a:ext cx="12192000" cy="3785652"/>
          </a:xfrm>
          <a:prstGeom prst="rect">
            <a:avLst/>
          </a:prstGeom>
          <a:solidFill>
            <a:srgbClr val="053351">
              <a:alpha val="7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6000" b="0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6000" b="0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Tarea copiada completamente de </a:t>
            </a:r>
            <a:r>
              <a:rPr kumimoji="0" lang="es-CL" altLang="es-CL" sz="6000" b="0" i="1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6000" b="0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0" lang="es-CL" altLang="es-CL" sz="6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6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sin comprender nada.</a:t>
            </a:r>
          </a:p>
        </p:txBody>
      </p:sp>
    </p:spTree>
    <p:extLst>
      <p:ext uri="{BB962C8B-B14F-4D97-AF65-F5344CB8AC3E}">
        <p14:creationId xmlns:p14="http://schemas.microsoft.com/office/powerpoint/2010/main" val="1577026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249E387-9E75-42EB-BA0F-DE1B04177C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5912"/>
          <a:stretch/>
        </p:blipFill>
        <p:spPr>
          <a:xfrm>
            <a:off x="118433" y="-1"/>
            <a:ext cx="4796810" cy="630620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6271245-25A6-449A-ACB5-3FA5FFE8374C}"/>
              </a:ext>
            </a:extLst>
          </p:cNvPr>
          <p:cNvSpPr txBox="1"/>
          <p:nvPr/>
        </p:nvSpPr>
        <p:spPr>
          <a:xfrm>
            <a:off x="5070764" y="920116"/>
            <a:ext cx="6718897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Universidad de las Islas Baleares (UIB)</a:t>
            </a: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Una encuesta realizada a cerca de 800 estudiantes del curso 2023‑2024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reveló que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70 % utiliza herramientas como </a:t>
            </a:r>
            <a:r>
              <a:rPr kumimoji="0" lang="es-E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De ellos, un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8 % reconoce usarlo para copiar —textos tipo “copia y pega”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800" dirty="0">
              <a:solidFill>
                <a:srgbClr val="A98366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A9836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informe subraya la necesidad de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renovar métodos educativos y capacitar tanto a docentes como alumnos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un uso responsable de la IA</a:t>
            </a:r>
            <a:endParaRPr kumimoji="0" lang="es-CL" sz="28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4708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249E387-9E75-42EB-BA0F-DE1B04177C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746" r="35090"/>
          <a:stretch/>
        </p:blipFill>
        <p:spPr>
          <a:xfrm>
            <a:off x="7424190" y="20951"/>
            <a:ext cx="4437390" cy="659268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1C5F470-583F-48D4-857E-74044244989A}"/>
              </a:ext>
            </a:extLst>
          </p:cNvPr>
          <p:cNvSpPr txBox="1"/>
          <p:nvPr/>
        </p:nvSpPr>
        <p:spPr>
          <a:xfrm>
            <a:off x="330419" y="1318736"/>
            <a:ext cx="6439835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Caída estrepitosa por un descuido: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Italia, un estudiante entregó una tarea generada íntegramente por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olvidando eliminar las indicaciones que había escrito para la IA.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error se viralizó y avivó el debate sobre el uso ético y consciente de estas herramientas en la educación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00884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249E387-9E75-42EB-BA0F-DE1B04177C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7259"/>
          <a:stretch/>
        </p:blipFill>
        <p:spPr>
          <a:xfrm>
            <a:off x="347035" y="130406"/>
            <a:ext cx="4419858" cy="604967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9E9DFDD-E436-44FB-9594-7006F286F21E}"/>
              </a:ext>
            </a:extLst>
          </p:cNvPr>
          <p:cNvSpPr txBox="1"/>
          <p:nvPr/>
        </p:nvSpPr>
        <p:spPr>
          <a:xfrm>
            <a:off x="4972049" y="1089033"/>
            <a:ext cx="6872916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3. Movimiento “anti‑</a:t>
            </a:r>
            <a:r>
              <a:rPr kumimoji="0" lang="es-E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en estudiantes: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Algunos alumnos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han decidido dejar de usar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voluntariamente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argumentando que les hace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perder creatividad, esfuerzo y pensamiento crítico.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Una estudiante confesó: “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podía recordar la última vez que había escrito por mí misma”.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estudio de Microsoft respalda esa percepción, advirtiendo que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 IA puede reducir la variedad de ideas y el esfuerzo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0266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8F4FCD1B-906C-4539-8E14-A7359DB5A86C}"/>
              </a:ext>
            </a:extLst>
          </p:cNvPr>
          <p:cNvSpPr txBox="1"/>
          <p:nvPr/>
        </p:nvSpPr>
        <p:spPr>
          <a:xfrm>
            <a:off x="558351" y="458956"/>
            <a:ext cx="11126547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hay detrás de este fenómeno?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Copiar sin reflexionar es un atajo peligroso</a:t>
            </a: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Usar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copiar sin entender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solo perjudica el aprendizaje, sino que también puede verse como un atajo académico sin esfuerzo real.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Consecuencias reales... y virales</a:t>
            </a: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Olvidar elementos del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una tarea es un error común al depender demasiado de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lo cual fue evidenciado en el caso italiano.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Algunos estudiantes reclaman autonomía intelectual</a:t>
            </a: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rechazo voluntario a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refleja la preocupación por el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deterioro del pensamiento crítico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la propia voz del estudiante.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Necesidad de reformar la educación</a:t>
            </a: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Estos casos muestran que no basta con prohibir ni reprimir; se requiere capacitación sobre cómo usar la IA éticamente y fomentar métodos de evaluación que privilegien la comprensión real</a:t>
            </a:r>
          </a:p>
        </p:txBody>
      </p:sp>
    </p:spTree>
    <p:extLst>
      <p:ext uri="{BB962C8B-B14F-4D97-AF65-F5344CB8AC3E}">
        <p14:creationId xmlns:p14="http://schemas.microsoft.com/office/powerpoint/2010/main" val="36511817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35AC31A2-5836-458A-ABA4-5C81D530F23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E76021A-7F15-470C-B6ED-02BDA3F9C951}"/>
              </a:ext>
            </a:extLst>
          </p:cNvPr>
          <p:cNvSpPr txBox="1"/>
          <p:nvPr/>
        </p:nvSpPr>
        <p:spPr>
          <a:xfrm>
            <a:off x="0" y="2128373"/>
            <a:ext cx="12192000" cy="2862322"/>
          </a:xfrm>
          <a:prstGeom prst="rect">
            <a:avLst/>
          </a:prstGeom>
          <a:solidFill>
            <a:srgbClr val="053C50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Examen rendido con ayuda oculta de IA: parece astuto, pero es engaño.</a:t>
            </a:r>
            <a:endParaRPr kumimoji="0" lang="es-CL" sz="6000" b="1" i="1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93182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89C50DC4-175E-423B-81FD-247DCC00C8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475" r="22535"/>
          <a:stretch/>
        </p:blipFill>
        <p:spPr>
          <a:xfrm>
            <a:off x="-1" y="-1"/>
            <a:ext cx="5684129" cy="283139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C359872F-A3E9-4528-8A40-CC71102D28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668" y="2149723"/>
            <a:ext cx="5083604" cy="428232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7F785C5-747A-4817-92A9-5338715856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29000"/>
            <a:ext cx="3229013" cy="3494266"/>
          </a:xfrm>
          <a:prstGeom prst="rect">
            <a:avLst/>
          </a:prstGeom>
        </p:spPr>
      </p:pic>
      <p:sp>
        <p:nvSpPr>
          <p:cNvPr id="8" name="Freeform 4">
            <a:extLst>
              <a:ext uri="{FF2B5EF4-FFF2-40B4-BE49-F238E27FC236}">
                <a16:creationId xmlns:a16="http://schemas.microsoft.com/office/drawing/2014/main" id="{3EF11085-871F-4546-A452-123BEA06CC1F}"/>
              </a:ext>
            </a:extLst>
          </p:cNvPr>
          <p:cNvSpPr/>
          <p:nvPr/>
        </p:nvSpPr>
        <p:spPr>
          <a:xfrm>
            <a:off x="2722565" y="3156823"/>
            <a:ext cx="6951606" cy="3605416"/>
          </a:xfrm>
          <a:custGeom>
            <a:avLst/>
            <a:gdLst/>
            <a:ahLst/>
            <a:cxnLst/>
            <a:rect l="l" t="t" r="r" b="b"/>
            <a:pathLst>
              <a:path w="17803276" h="8213985">
                <a:moveTo>
                  <a:pt x="0" y="0"/>
                </a:moveTo>
                <a:lnTo>
                  <a:pt x="17803276" y="0"/>
                </a:lnTo>
                <a:lnTo>
                  <a:pt x="17803276" y="8213985"/>
                </a:lnTo>
                <a:lnTo>
                  <a:pt x="0" y="821398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1327"/>
            </a:stretch>
          </a:blipFill>
        </p:spPr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39D6CB1-5392-4736-B924-1DC8DBD78B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8179" y="63921"/>
            <a:ext cx="5561877" cy="451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408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790D9AA-06B9-460F-BE46-E06838D33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4799"/>
          <a:stretch/>
        </p:blipFill>
        <p:spPr>
          <a:xfrm>
            <a:off x="7109591" y="268030"/>
            <a:ext cx="4755289" cy="6117004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046A5D8-C02E-43D9-AD9D-16C2AC899DA2}"/>
              </a:ext>
            </a:extLst>
          </p:cNvPr>
          <p:cNvSpPr txBox="1"/>
          <p:nvPr/>
        </p:nvSpPr>
        <p:spPr>
          <a:xfrm>
            <a:off x="240423" y="1388578"/>
            <a:ext cx="666487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Handwritten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Essays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 Townsend Harris High </a:t>
            </a:r>
            <a:r>
              <a:rPr kumimoji="0" lang="es-E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School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(Nueva York)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Para evitar el uso encubierto de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este prestigioso colegio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comenzará a exigir que los estudiantes escriban a mano sus ensayos de lectura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durante el verano, en lugar de permitir que los hagan en casa por computadora.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400" dirty="0">
              <a:solidFill>
                <a:srgbClr val="D8D9D4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objetivo es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asegurar la autenticidad del trabajo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disminuir la dependencia de IA.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762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790D9AA-06B9-460F-BE46-E06838D333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852"/>
          <a:stretch/>
        </p:blipFill>
        <p:spPr>
          <a:xfrm>
            <a:off x="7606862" y="421678"/>
            <a:ext cx="4285263" cy="643632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9386D3B-30ED-4CCE-B12E-C290CFBF5B33}"/>
              </a:ext>
            </a:extLst>
          </p:cNvPr>
          <p:cNvSpPr txBox="1"/>
          <p:nvPr/>
        </p:nvSpPr>
        <p:spPr>
          <a:xfrm>
            <a:off x="425999" y="1624335"/>
            <a:ext cx="683632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200" b="1" dirty="0">
                <a:solidFill>
                  <a:srgbClr val="FFFF00"/>
                </a:solidFill>
                <a:latin typeface="Calibri" panose="020F0502020204030204"/>
              </a:rPr>
              <a:t>2</a:t>
            </a: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El futuro de los exámenes con IA como examinador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Reid Hoffman, cofundador de LinkedIn, anticipa que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los exámenes se volverán más difíciles de engañar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 IA y podrían incluir examinadores automatizados.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400" dirty="0">
              <a:solidFill>
                <a:srgbClr val="D8D9D4"/>
              </a:solidFill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Aboga por implementar oral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assessments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(exámenes orales) para evaluar comprensión real y preparación profunda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y sugiere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mostrar ejemplos de textos mal generados por IA para educar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los estudiantes sobre lo que se debe evitar.</a:t>
            </a:r>
            <a:endParaRPr kumimoji="0" lang="es-CL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9016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190FB6E6-0E88-48BD-9F1A-B0848140EB8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0E273-5CD0-4677-BEB1-6A10492AE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2234770"/>
            <a:ext cx="12191999" cy="2585323"/>
          </a:xfrm>
          <a:prstGeom prst="rect">
            <a:avLst/>
          </a:prstGeom>
          <a:solidFill>
            <a:srgbClr val="212121">
              <a:alpha val="7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5400" b="1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3.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5400" b="1" i="1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Trabajos escrito con IA sin revisión: errores o falsedades no detectadas.</a:t>
            </a:r>
          </a:p>
        </p:txBody>
      </p:sp>
    </p:spTree>
    <p:extLst>
      <p:ext uri="{BB962C8B-B14F-4D97-AF65-F5344CB8AC3E}">
        <p14:creationId xmlns:p14="http://schemas.microsoft.com/office/powerpoint/2010/main" val="1097905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6BC2F1F-15E3-4DE9-BD05-623F4107EE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6292"/>
          <a:stretch/>
        </p:blipFill>
        <p:spPr>
          <a:xfrm>
            <a:off x="281712" y="212409"/>
            <a:ext cx="4123391" cy="561295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5EB3D80-2500-40E2-9E69-C0C907BAA855}"/>
              </a:ext>
            </a:extLst>
          </p:cNvPr>
          <p:cNvSpPr txBox="1"/>
          <p:nvPr/>
        </p:nvSpPr>
        <p:spPr>
          <a:xfrm>
            <a:off x="4624648" y="846608"/>
            <a:ext cx="7285640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Abogado presenta argumentos falsos generados por IA en juicio criminal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Victoria (Australia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), el prestigioso abogado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Rishi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Nathwani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—Asesor del Rey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— presentó alegaciones en un juicio por asesinato que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contenían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citas y sentencias falsas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atribuídas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discursos legislativos y fallos inexistentes del Tribunal Supremo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Estas 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invenciones fueron generadas por IA, no detectadas y resultaron en un retraso de 24 horas del juicio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es-E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Nathwani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disculpó públicamente, y el juez James Elliot enfatizó que "el uso de IA debe estar completamente verificado y validado antes de emplearse en procedimientos judiciales</a:t>
            </a:r>
          </a:p>
        </p:txBody>
      </p:sp>
    </p:spTree>
    <p:extLst>
      <p:ext uri="{BB962C8B-B14F-4D97-AF65-F5344CB8AC3E}">
        <p14:creationId xmlns:p14="http://schemas.microsoft.com/office/powerpoint/2010/main" val="18970709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21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6BC2F1F-15E3-4DE9-BD05-623F4107EE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630" r="33229"/>
          <a:stretch/>
        </p:blipFill>
        <p:spPr>
          <a:xfrm>
            <a:off x="7425811" y="307550"/>
            <a:ext cx="4508938" cy="62429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395CD2D5-20BC-4B30-B1BE-510BF8411B34}"/>
              </a:ext>
            </a:extLst>
          </p:cNvPr>
          <p:cNvSpPr txBox="1"/>
          <p:nvPr/>
        </p:nvSpPr>
        <p:spPr>
          <a:xfrm>
            <a:off x="257251" y="766732"/>
            <a:ext cx="6900293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2DD9F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2. Periódico publica artículos íntegramente escritos por IA, plagios y errores incluidos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diario italiano </a:t>
            </a:r>
            <a:r>
              <a:rPr kumimoji="0" lang="es-ES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</a:t>
            </a:r>
            <a:r>
              <a:rPr kumimoji="0" lang="es-ES" sz="2400" b="0" i="1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Foglio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lanzó una edición experimental llamada </a:t>
            </a:r>
            <a:r>
              <a:rPr kumimoji="0" lang="es-E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Foglio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AI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compuesta completamente por textos generados por IA sin informar inicialmente a los lectores.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000" dirty="0">
              <a:solidFill>
                <a:srgbClr val="D8D9D4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experimento puso en evidencia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errores factuales, contenido plagiado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(por ejemplo, texto copiado de </a:t>
            </a:r>
            <a:r>
              <a:rPr kumimoji="0" lang="es-ES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</a:t>
            </a:r>
            <a:r>
              <a:rPr kumimoji="0" lang="es-ES" sz="2000" b="0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Atlantic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 y calidad editorial pobre.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2000" dirty="0">
              <a:solidFill>
                <a:srgbClr val="FF0000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Aunque algunos artículos fueron posteriormente verificados por periodistas, se omitieron aclaraciones sobre posibles inexactitudes al público.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Aun así, se publicó con la leyenda "texto hecho con IA</a:t>
            </a:r>
          </a:p>
        </p:txBody>
      </p:sp>
    </p:spTree>
    <p:extLst>
      <p:ext uri="{BB962C8B-B14F-4D97-AF65-F5344CB8AC3E}">
        <p14:creationId xmlns:p14="http://schemas.microsoft.com/office/powerpoint/2010/main" val="11541917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F17F1A6-8D2B-4113-A135-99376DAFBD5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85000"/>
          </a:blip>
          <a:stretch>
            <a:fillRect/>
          </a:stretch>
        </p:blipFill>
        <p:spPr>
          <a:xfrm>
            <a:off x="1" y="0"/>
            <a:ext cx="12268862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30E273-5CD0-4677-BEB1-6A10492AE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28617"/>
            <a:ext cx="12268862" cy="2800767"/>
          </a:xfrm>
          <a:prstGeom prst="rect">
            <a:avLst/>
          </a:prstGeom>
          <a:solidFill>
            <a:srgbClr val="3E719A">
              <a:alpha val="7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4400" b="0" i="1" u="none" strike="noStrike" kern="1200" cap="none" spc="0" normalizeH="0" baseline="0" noProof="0" dirty="0">
              <a:ln>
                <a:noFill/>
              </a:ln>
              <a:solidFill>
                <a:srgbClr val="FFFE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CL" altLang="es-CL" sz="4400" i="1" dirty="0">
                <a:solidFill>
                  <a:srgbClr val="FFFE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Por lo tanto…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4400" b="0" i="1" u="none" strike="noStrike" kern="1200" cap="none" spc="0" normalizeH="0" baseline="0" noProof="0" dirty="0">
                <a:ln>
                  <a:noFill/>
                </a:ln>
                <a:solidFill>
                  <a:srgbClr val="FFFE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"Cuando haces trampa en tus estudios, le estás robando el futuro a tu yo del mañana."</a:t>
            </a:r>
            <a:endParaRPr kumimoji="0" lang="es-CL" altLang="es-CL" sz="4400" b="0" i="0" u="none" strike="noStrike" kern="1200" cap="none" spc="0" normalizeH="0" baseline="0" noProof="0" dirty="0">
              <a:ln>
                <a:noFill/>
              </a:ln>
              <a:solidFill>
                <a:srgbClr val="FFFEF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8856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7FBA0306-980D-458A-A971-2E45EDC7DFE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C2DCE56-067A-474C-97BA-FACAD88ED390}"/>
              </a:ext>
            </a:extLst>
          </p:cNvPr>
          <p:cNvSpPr txBox="1"/>
          <p:nvPr/>
        </p:nvSpPr>
        <p:spPr>
          <a:xfrm>
            <a:off x="1" y="2077252"/>
            <a:ext cx="12191998" cy="1938992"/>
          </a:xfrm>
          <a:prstGeom prst="rect">
            <a:avLst/>
          </a:prstGeom>
          <a:solidFill>
            <a:srgbClr val="023B51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¿Cómo usar </a:t>
            </a:r>
            <a:r>
              <a:rPr kumimoji="0" lang="es-E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6000" b="1" i="0" u="none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 IAG con integridad? </a:t>
            </a:r>
            <a:endParaRPr kumimoji="0" lang="es-CL" sz="6000" b="1" i="0" u="none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6828020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47085B57-FBE3-4AFB-A6AA-87D8A8D1405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D10AD0AB-49A4-4C19-8FBA-25C31C2656CA}"/>
              </a:ext>
            </a:extLst>
          </p:cNvPr>
          <p:cNvSpPr txBox="1"/>
          <p:nvPr/>
        </p:nvSpPr>
        <p:spPr>
          <a:xfrm>
            <a:off x="609601" y="793345"/>
            <a:ext cx="1134137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1" u="sng" strike="noStrike" kern="1200" cap="none" spc="0" normalizeH="0" baseline="0" noProof="0" dirty="0">
                <a:ln>
                  <a:noFill/>
                </a:ln>
                <a:solidFill>
                  <a:srgbClr val="D8D9D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 se trata de prohibir, sino de aprender a usar bien:</a:t>
            </a:r>
            <a:endParaRPr kumimoji="0" lang="es-ES" sz="4000" b="0" i="1" u="sng" strike="noStrike" kern="1200" cap="none" spc="0" normalizeH="0" baseline="0" noProof="0" dirty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C5573170-E77D-4D52-88C9-24C06B4D1A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757931"/>
              </p:ext>
            </p:extLst>
          </p:nvPr>
        </p:nvGraphicFramePr>
        <p:xfrm>
          <a:off x="743607" y="2434201"/>
          <a:ext cx="10515600" cy="225552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310345253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155863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L" sz="2800" b="1"/>
                        <a:t>Uso NO recomendado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L" sz="2800" b="1" dirty="0"/>
                        <a:t>Uso RECOMENDADO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3085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CL" sz="2400"/>
                        <a:t>Copiar una tarea completa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400"/>
                        <a:t>Pedir una explicación o ejemplo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86755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2400" dirty="0"/>
                        <a:t>Redactar un ensayo y enviarlo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400"/>
                        <a:t>Leer la respuesta, reescribir con tus ideas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531358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s-ES" sz="2400"/>
                        <a:t>Hacer trampas en una prueba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ES" sz="2400" dirty="0"/>
                        <a:t>Estudiar con ayuda de IA como refuerzo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1345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189463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3846BF75-19E8-4E9E-ADCC-94430D1273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8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BF974451-A1A2-427E-9551-C3125B825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34" y="98536"/>
            <a:ext cx="11571890" cy="2000548"/>
          </a:xfrm>
          <a:prstGeom prst="rect">
            <a:avLst/>
          </a:prstGeom>
          <a:solidFill>
            <a:srgbClr val="053C50">
              <a:alpha val="8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Ejemplo 1: Mejorar redacciones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Mal uso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Pedirle a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que escriba todo tu ensayo y entregarlo tal cual.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altLang="es-CL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Uso íntegro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Escribir tu ensayo primero, y luego pedir a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sugerencias de mejora en la </a:t>
            </a: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ortografía, gramática o claridad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Tú decides qué cambios aceptar y cuáles no.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6E566A0-F4B4-4272-B1EC-B6E8673FF8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38" y="4569069"/>
            <a:ext cx="184731" cy="40011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2000" b="0" i="0" u="none" strike="noStrike" kern="1200" cap="none" spc="0" normalizeH="0" baseline="0" noProof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E5573E70-811E-44D8-90D6-77851EBF9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34" y="2276645"/>
            <a:ext cx="11571890" cy="2000548"/>
          </a:xfrm>
          <a:prstGeom prst="rect">
            <a:avLst/>
          </a:prstGeom>
          <a:solidFill>
            <a:srgbClr val="A98366">
              <a:alpha val="8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Ejemplo 2: Generar ideas, no reemplazar tu creatividad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CL" altLang="es-CL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Mal uso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Usar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para inventar toda una historia o proyecto sin aportar nada propio.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altLang="es-CL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Uso íntegro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Usar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para </a:t>
            </a: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lluvia de ideas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(ej. “Dame tres posibles títulos para una obra de teatro escolar sobre la amistad”) y luego elegir, combinar y darle tu propio estilo.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F80434E-F9BD-4F15-A0EE-C4FAF7782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738" y="5042144"/>
            <a:ext cx="184731" cy="400110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L" sz="2000" b="0" i="0" u="none" strike="noStrike" kern="1200" cap="none" spc="0" normalizeH="0" baseline="0" noProof="0">
              <a:ln>
                <a:noFill/>
              </a:ln>
              <a:solidFill>
                <a:srgbClr val="D8D9D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139483F8-2F6F-4E9B-A133-553F454F0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835" y="4454754"/>
            <a:ext cx="11571890" cy="2000548"/>
          </a:xfrm>
          <a:prstGeom prst="rect">
            <a:avLst/>
          </a:prstGeom>
          <a:solidFill>
            <a:srgbClr val="4B624E">
              <a:alpha val="80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altLang="es-CL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Ejemplo 3: Aprender a pensar críticamente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Mal uso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Confiar ciegamente en lo que responde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L" altLang="es-CL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Uso íntegro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Cuando </a:t>
            </a:r>
            <a:r>
              <a:rPr kumimoji="0" lang="es-CL" altLang="es-CL" sz="20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 da una respuesta, </a:t>
            </a: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verificarla en libros, apuntes o fuentes confiables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Ejemplo: Si te dice que “la independencia de Chile fue en 1820”, tú investigas y corriges: fue en </a:t>
            </a:r>
            <a:r>
              <a:rPr kumimoji="0" lang="es-CL" altLang="es-CL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1818</a:t>
            </a:r>
            <a:r>
              <a:rPr kumimoji="0" lang="es-CL" altLang="es-CL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60290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09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8908DEF-C75E-47D6-946A-08B5AB96EDC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692558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E66CA0C-9968-498E-92F5-A42F61C51F64}"/>
              </a:ext>
            </a:extLst>
          </p:cNvPr>
          <p:cNvSpPr txBox="1"/>
          <p:nvPr/>
        </p:nvSpPr>
        <p:spPr>
          <a:xfrm>
            <a:off x="0" y="995414"/>
            <a:ext cx="12192000" cy="2123658"/>
          </a:xfrm>
          <a:prstGeom prst="rect">
            <a:avLst/>
          </a:prstGeom>
          <a:solidFill>
            <a:srgbClr val="212121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Haz que la IA trabaje </a:t>
            </a:r>
            <a:r>
              <a:rPr kumimoji="0" lang="es-CL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para ti</a:t>
            </a:r>
            <a:r>
              <a:rPr kumimoji="0" lang="es-CL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no </a:t>
            </a:r>
            <a:r>
              <a:rPr kumimoji="0" lang="es-CL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lugar de ti</a:t>
            </a:r>
            <a:endParaRPr kumimoji="0" lang="es-CL" sz="6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353FCB4-4ECB-4580-836B-750EC2BD7466}"/>
              </a:ext>
            </a:extLst>
          </p:cNvPr>
          <p:cNvSpPr txBox="1"/>
          <p:nvPr/>
        </p:nvSpPr>
        <p:spPr>
          <a:xfrm>
            <a:off x="0" y="4846701"/>
            <a:ext cx="12191999" cy="1569660"/>
          </a:xfrm>
          <a:prstGeom prst="rect">
            <a:avLst/>
          </a:prstGeom>
          <a:solidFill>
            <a:srgbClr val="212121">
              <a:alpha val="75000"/>
            </a:srgb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"Tu cerebro es más poderoso que cualquier inteligencia artificial. La IA puede ayudarte, pero tu creatividad, tu esfuerzo y tu integridad no se pueden copiar."</a:t>
            </a:r>
            <a:endParaRPr kumimoji="0" lang="es-CL" sz="3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497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F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BFED61FA-7CB1-4518-845F-55DA27067B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44" y="1"/>
            <a:ext cx="12226144" cy="677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538492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76A5F80D-2D5E-4113-878E-667FF0D043C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7EE066FE-4C9D-4380-9EC8-F67175EA56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588655"/>
            <a:ext cx="12192000" cy="1995054"/>
          </a:xfrm>
          <a:solidFill>
            <a:srgbClr val="C7C9BE">
              <a:alpha val="75000"/>
            </a:srgbClr>
          </a:solidFill>
        </p:spPr>
        <p:txBody>
          <a:bodyPr>
            <a:noAutofit/>
          </a:bodyPr>
          <a:lstStyle/>
          <a:p>
            <a:r>
              <a:rPr lang="es-ES" sz="4000" b="1" i="0" dirty="0">
                <a:solidFill>
                  <a:srgbClr val="263B42"/>
                </a:solidFill>
                <a:effectLst/>
                <a:latin typeface="+mn-lt"/>
              </a:rPr>
              <a:t>Inteligencia Artificial y Ética Académica</a:t>
            </a:r>
            <a:r>
              <a:rPr lang="es-ES" sz="4000" i="0" dirty="0">
                <a:solidFill>
                  <a:srgbClr val="263B42"/>
                </a:solidFill>
                <a:effectLst/>
                <a:latin typeface="+mn-lt"/>
              </a:rPr>
              <a:t>: Principios, Políticas y Prácticas para una </a:t>
            </a:r>
            <a:r>
              <a:rPr lang="es-ES" sz="4000" b="1" i="0" dirty="0">
                <a:solidFill>
                  <a:srgbClr val="263B42"/>
                </a:solidFill>
                <a:effectLst/>
                <a:latin typeface="+mn-lt"/>
              </a:rPr>
              <a:t>Universidad en Transformación</a:t>
            </a:r>
            <a:endParaRPr lang="es-CL" sz="4000" b="1" dirty="0">
              <a:solidFill>
                <a:srgbClr val="263B42"/>
              </a:solidFill>
              <a:latin typeface="+mn-lt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7AAA7349-E5AA-465E-A4F4-8771D8DC9CBF}"/>
              </a:ext>
            </a:extLst>
          </p:cNvPr>
          <p:cNvSpPr/>
          <p:nvPr/>
        </p:nvSpPr>
        <p:spPr>
          <a:xfrm>
            <a:off x="0" y="6171627"/>
            <a:ext cx="12192000" cy="6863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5" name="Picture 8" descr="https://www.mcc.ubiobio.cl/images/noticias/78.jpg">
            <a:extLst>
              <a:ext uri="{FF2B5EF4-FFF2-40B4-BE49-F238E27FC236}">
                <a16:creationId xmlns:a16="http://schemas.microsoft.com/office/drawing/2014/main" id="{4A604D1B-C5D9-4C7E-9B31-79223EE3E1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5" t="82078" r="67628" b="5046"/>
          <a:stretch/>
        </p:blipFill>
        <p:spPr bwMode="auto">
          <a:xfrm>
            <a:off x="5167432" y="6220280"/>
            <a:ext cx="1460353" cy="589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2C0D9CA-9C8F-43ED-9515-B20FDD7FDC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5453" y="6215070"/>
            <a:ext cx="1804212" cy="60610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70C2CCF-C00F-49B0-B5D7-1A6D1B9078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149" y="6267174"/>
            <a:ext cx="1347951" cy="540000"/>
          </a:xfrm>
          <a:prstGeom prst="rect">
            <a:avLst/>
          </a:prstGeom>
        </p:spPr>
      </p:pic>
      <p:pic>
        <p:nvPicPr>
          <p:cNvPr id="8" name="Picture 8" descr="https://www.mcc.ubiobio.cl/images/noticias/78.jpg">
            <a:extLst>
              <a:ext uri="{FF2B5EF4-FFF2-40B4-BE49-F238E27FC236}">
                <a16:creationId xmlns:a16="http://schemas.microsoft.com/office/drawing/2014/main" id="{4E0425D3-5B92-4A88-AC17-23F9C7856D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6" t="83488" r="34817" b="7732"/>
          <a:stretch/>
        </p:blipFill>
        <p:spPr bwMode="auto">
          <a:xfrm>
            <a:off x="6761509" y="6236604"/>
            <a:ext cx="2559406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5CC0E1EE-67F4-4159-967B-09A39F320B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864" y="6215070"/>
            <a:ext cx="2007185" cy="56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848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100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B60312C3-D693-42B1-923B-B34D12D7A27D}"/>
              </a:ext>
            </a:extLst>
          </p:cNvPr>
          <p:cNvSpPr txBox="1"/>
          <p:nvPr/>
        </p:nvSpPr>
        <p:spPr>
          <a:xfrm>
            <a:off x="5472523" y="241517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¿Quién educa y quién aprende cuando interviene una IA?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AC1F7D62-AA8C-449D-88F1-B685EF9C5D75}"/>
              </a:ext>
            </a:extLst>
          </p:cNvPr>
          <p:cNvSpPr txBox="1"/>
          <p:nvPr/>
        </p:nvSpPr>
        <p:spPr>
          <a:xfrm>
            <a:off x="5471751" y="2693461"/>
            <a:ext cx="60967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9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“El que enseña sin estremecerse no enseña nada.”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9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9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¿puede una IA estremecerse?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9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¿Puede transmitir humanidad?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9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03E8D9D-6F1A-4498-B7D2-98662AB99D10}"/>
              </a:ext>
            </a:extLst>
          </p:cNvPr>
          <p:cNvSpPr txBox="1"/>
          <p:nvPr/>
        </p:nvSpPr>
        <p:spPr>
          <a:xfrm>
            <a:off x="5471751" y="5594328"/>
            <a:ext cx="609677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800" b="1" i="1" u="none" strike="noStrike" kern="1200" cap="none" spc="0" normalizeH="0" baseline="0" noProof="0" dirty="0">
                <a:ln>
                  <a:noFill/>
                </a:ln>
                <a:solidFill>
                  <a:srgbClr val="92CAD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¿Sigue existiendo el maestro si el saber está en una máquina?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92CAD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09BAEE-4978-4179-AE5E-4080CF23EF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058" y="218913"/>
            <a:ext cx="4280115" cy="64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9427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39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FC7DD94-6C91-4F8A-A0AD-D2DEC9E6DF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912864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07020DE-74C5-459A-99F4-2B5B9A727882}"/>
              </a:ext>
            </a:extLst>
          </p:cNvPr>
          <p:cNvSpPr/>
          <p:nvPr/>
        </p:nvSpPr>
        <p:spPr>
          <a:xfrm>
            <a:off x="7214616" y="983087"/>
            <a:ext cx="487375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¿Cuántos de ustedes creen que </a:t>
            </a:r>
            <a:r>
              <a:rPr kumimoji="0" lang="es-ES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pueden diferenciar un trabajo hecho</a:t>
            </a:r>
            <a:r>
              <a:rPr kumimoji="0" lang="es-ES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por una persona de uno escrito </a:t>
            </a:r>
            <a:r>
              <a:rPr kumimoji="0" lang="es-ES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por una IA como </a:t>
            </a:r>
            <a:r>
              <a:rPr kumimoji="0" lang="es-ES" sz="4000" b="1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40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s-CL" sz="40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362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393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2C75D332-1B3A-4A7E-BD87-A56268CE1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73981" cy="467384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74C500F-E255-4787-A968-C08E36F96B13}"/>
              </a:ext>
            </a:extLst>
          </p:cNvPr>
          <p:cNvSpPr/>
          <p:nvPr/>
        </p:nvSpPr>
        <p:spPr>
          <a:xfrm>
            <a:off x="5871668" y="147118"/>
            <a:ext cx="6096000" cy="606319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Este estudio  explora la percepción de estudiantes y profesores en una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universidad de investigación en Canadá sobre el uso de </a:t>
            </a:r>
            <a:r>
              <a:rPr kumimoji="0" lang="es-E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 un entorno postsecundario, enfocándose en cómo podría ser incorporado y en qué formas los instructores pueden responder a esta tecnología.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Los hallazgos sugieren que los estudiantes probablemente usarán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pero hay una necesidad de directrices específicas,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más evaluaciones en el aula y la obligatoriedad de reportar el uso de </a:t>
            </a:r>
            <a:r>
              <a:rPr kumimoji="0" lang="es-E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 estudio contribuye a la 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investigación emergente sobre </a:t>
            </a:r>
            <a:r>
              <a:rPr kumimoji="0" lang="es-E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 la educación superior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 enfatiza la importancia de abordar proactivamente los desafíos y oportunidades asociados con la adopción y uso de 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ChatGPT</a:t>
            </a:r>
            <a:endParaRPr kumimoji="0" lang="es-C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8610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E95288-DDA6-4A7B-9A2A-5E312CD2A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779" y="2468565"/>
            <a:ext cx="4431297" cy="1325563"/>
          </a:xfrm>
        </p:spPr>
        <p:txBody>
          <a:bodyPr>
            <a:noAutofit/>
          </a:bodyPr>
          <a:lstStyle/>
          <a:p>
            <a:r>
              <a:rPr lang="es-CL" sz="6600" b="1" i="1" dirty="0">
                <a:solidFill>
                  <a:schemeClr val="bg1"/>
                </a:solidFill>
              </a:rPr>
              <a:t>Analicemos la siguiente situación…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080CEE4-60FA-457F-98A6-F0F0A02BB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72174"/>
            <a:ext cx="5713651" cy="5713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71776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1A4D939-16B7-4C0A-8867-53274478BB28}"/>
              </a:ext>
            </a:extLst>
          </p:cNvPr>
          <p:cNvSpPr/>
          <p:nvPr/>
        </p:nvSpPr>
        <p:spPr>
          <a:xfrm>
            <a:off x="266987" y="979316"/>
            <a:ext cx="1165802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Tienes una tarea que entregar mañana, te faltan ideas, y decides preguntarle a </a:t>
            </a:r>
            <a:r>
              <a:rPr kumimoji="0" lang="es-ES" sz="36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ChatGPT</a:t>
            </a:r>
            <a:r>
              <a:rPr kumimoji="0" lang="es-E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 </a:t>
            </a:r>
          </a:p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 respuesta es tan buena que, </a:t>
            </a:r>
            <a:r>
              <a:rPr kumimoji="0" lang="es-ES" sz="4000" b="1" i="1" u="none" strike="noStrike" kern="1200" cap="none" spc="0" normalizeH="0" baseline="0" noProof="0" dirty="0">
                <a:ln>
                  <a:noFill/>
                </a:ln>
                <a:solidFill>
                  <a:srgbClr val="BE4A2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¿por qué no usarla tal cual? </a:t>
            </a:r>
            <a:r>
              <a:rPr kumimoji="0" lang="es-E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Después de todo, es rápida y precisa.</a:t>
            </a:r>
          </a:p>
          <a:p>
            <a:pPr marL="45720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Pero… </a:t>
            </a:r>
            <a:r>
              <a:rPr kumimoji="0" lang="es-ES" sz="4400" b="1" i="1" u="none" strike="noStrike" kern="1200" cap="none" spc="0" normalizeH="0" baseline="0" noProof="0" dirty="0">
                <a:ln>
                  <a:noFill/>
                </a:ln>
                <a:solidFill>
                  <a:srgbClr val="BE4A2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¿hasta qué punto es ético o correcto? ¿Cuánto de ese trabajo es realmente tuyo?</a:t>
            </a:r>
            <a:endParaRPr kumimoji="0" lang="es-ES" sz="3600" b="1" i="1" u="none" strike="noStrike" kern="1200" cap="none" spc="0" normalizeH="0" baseline="0" noProof="0" dirty="0">
              <a:ln>
                <a:noFill/>
              </a:ln>
              <a:solidFill>
                <a:srgbClr val="BE4A2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222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</TotalTime>
  <Words>3024</Words>
  <Application>Microsoft Office PowerPoint</Application>
  <PresentationFormat>Panorámica</PresentationFormat>
  <Paragraphs>240</Paragraphs>
  <Slides>40</Slides>
  <Notes>18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Tema de Office</vt:lpstr>
      <vt:lpstr>1_Tema de Office</vt:lpstr>
      <vt:lpstr>Inteligencia Artificial y Ética Académica: Principios, Políticas y Prácticas para una Universidad en Transformación</vt:lpstr>
      <vt:lpstr>¿Dónde ya está la IA en nuestras vidas?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Analicemos la siguiente situación…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Cuando la línea entre "inspiración" y "plagio" se vuelve difusa cuando se usa IA para tareas académicas.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Inteligencia Artificial y Ética Académica: Principios, Políticas y Prácticas para una Universidad en Transformación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Integridad Académica en Tiempos de Transformación Tecnológica: Diálogos necesarios</dc:title>
  <dc:creator>Carola Figueroa-Flores</dc:creator>
  <cp:lastModifiedBy>Carola Figueroa-Flores</cp:lastModifiedBy>
  <cp:revision>9</cp:revision>
  <dcterms:created xsi:type="dcterms:W3CDTF">2025-10-12T01:37:26Z</dcterms:created>
  <dcterms:modified xsi:type="dcterms:W3CDTF">2025-10-15T23:00:31Z</dcterms:modified>
</cp:coreProperties>
</file>