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65" r:id="rId5"/>
    <p:sldId id="259" r:id="rId6"/>
    <p:sldId id="260" r:id="rId7"/>
    <p:sldId id="261" r:id="rId8"/>
    <p:sldId id="266" r:id="rId9"/>
    <p:sldId id="262" r:id="rId10"/>
    <p:sldId id="263" r:id="rId11"/>
    <p:sldId id="264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2" d="100"/>
          <a:sy n="82" d="100"/>
        </p:scale>
        <p:origin x="1474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svg"/><Relationship Id="rId1" Type="http://schemas.openxmlformats.org/officeDocument/2006/relationships/image" Target="../media/image5.png"/><Relationship Id="rId4" Type="http://schemas.openxmlformats.org/officeDocument/2006/relationships/image" Target="../media/image8.sv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6.sv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svg"/><Relationship Id="rId1" Type="http://schemas.openxmlformats.org/officeDocument/2006/relationships/image" Target="../media/image13.png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sv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svg"/><Relationship Id="rId1" Type="http://schemas.openxmlformats.org/officeDocument/2006/relationships/image" Target="../media/image20.png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23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svg"/><Relationship Id="rId1" Type="http://schemas.openxmlformats.org/officeDocument/2006/relationships/image" Target="../media/image5.png"/><Relationship Id="rId4" Type="http://schemas.openxmlformats.org/officeDocument/2006/relationships/image" Target="../media/image8.sv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6.sv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svg"/><Relationship Id="rId1" Type="http://schemas.openxmlformats.org/officeDocument/2006/relationships/image" Target="../media/image13.png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sv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svg"/><Relationship Id="rId1" Type="http://schemas.openxmlformats.org/officeDocument/2006/relationships/image" Target="../media/image20.png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23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bg_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bg_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colored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accent2">
        <a:alpha val="0"/>
      </a:schemeClr>
    </dgm:fillClrLst>
    <dgm:linClrLst meth="repeat">
      <a:schemeClr val="accent2">
        <a:alpha val="0"/>
      </a:schemeClr>
    </dgm:linClrLst>
    <dgm:effectClrLst/>
    <dgm:txLinClrLst/>
    <dgm:txFillClrLst meth="repeat">
      <a:schemeClr val="accent2"/>
      <a:schemeClr val="accent3"/>
      <a:schemeClr val="accent4"/>
      <a:schemeClr val="accent5"/>
      <a:schemeClr val="accent6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18/5/colors/Iconchunking_neutralicon_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2">
        <a:alpha val="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/>
    </dgm:fillClrLst>
    <dgm:linClrLst meth="repeat">
      <a:schemeClr val="lt2">
        <a:alpha val="0"/>
      </a:schemeClr>
    </dgm:linClrLst>
    <dgm:effectClrLst/>
    <dgm:txLinClrLst/>
    <dgm:txFillClrLst/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69FD94-5BC4-4FA5-9456-B87D9156E087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7E661E3B-75A8-43A3-8FC7-AFC0CD338E16}">
      <dgm:prSet/>
      <dgm:spPr/>
      <dgm:t>
        <a:bodyPr/>
        <a:lstStyle/>
        <a:p>
          <a:r>
            <a:rPr lang="en-US"/>
            <a:t>Dotlib: difusión del conocimiento científico en América Latina.</a:t>
          </a:r>
        </a:p>
      </dgm:t>
    </dgm:pt>
    <dgm:pt modelId="{26950BC8-D7F5-4D4A-9EFB-DA243F33BC4D}" type="parTrans" cxnId="{363D2C74-657D-4395-9263-638FD6587EAC}">
      <dgm:prSet/>
      <dgm:spPr/>
      <dgm:t>
        <a:bodyPr/>
        <a:lstStyle/>
        <a:p>
          <a:endParaRPr lang="en-US"/>
        </a:p>
      </dgm:t>
    </dgm:pt>
    <dgm:pt modelId="{E6D5FC82-7267-496B-80BC-402036F07B46}" type="sibTrans" cxnId="{363D2C74-657D-4395-9263-638FD6587EAC}">
      <dgm:prSet/>
      <dgm:spPr/>
      <dgm:t>
        <a:bodyPr/>
        <a:lstStyle/>
        <a:p>
          <a:endParaRPr lang="en-US"/>
        </a:p>
      </dgm:t>
    </dgm:pt>
    <dgm:pt modelId="{0B4E1BFB-E531-49AE-A5EF-A50CA179A100}">
      <dgm:prSet/>
      <dgm:spPr/>
      <dgm:t>
        <a:bodyPr/>
        <a:lstStyle/>
        <a:p>
          <a:r>
            <a:rPr lang="en-US"/>
            <a:t>Representamos más de 40 editoriales internacionales.</a:t>
          </a:r>
        </a:p>
      </dgm:t>
    </dgm:pt>
    <dgm:pt modelId="{C449E5A2-4028-439D-8BC9-DBE228757B9B}" type="parTrans" cxnId="{6E043472-03EF-45E3-99EF-D4FCDB162E67}">
      <dgm:prSet/>
      <dgm:spPr/>
      <dgm:t>
        <a:bodyPr/>
        <a:lstStyle/>
        <a:p>
          <a:endParaRPr lang="en-US"/>
        </a:p>
      </dgm:t>
    </dgm:pt>
    <dgm:pt modelId="{3BDBA4E7-2825-4AD6-BC63-DA93F8F06669}" type="sibTrans" cxnId="{6E043472-03EF-45E3-99EF-D4FCDB162E67}">
      <dgm:prSet/>
      <dgm:spPr/>
      <dgm:t>
        <a:bodyPr/>
        <a:lstStyle/>
        <a:p>
          <a:endParaRPr lang="en-US"/>
        </a:p>
      </dgm:t>
    </dgm:pt>
    <dgm:pt modelId="{6B9ECD81-9608-41FE-AA69-670665CC4956}">
      <dgm:prSet/>
      <dgm:spPr/>
      <dgm:t>
        <a:bodyPr/>
        <a:lstStyle/>
        <a:p>
          <a:r>
            <a:rPr lang="en-US"/>
            <a:t>Digital Science: IA para investigación e integridad académica.</a:t>
          </a:r>
        </a:p>
      </dgm:t>
    </dgm:pt>
    <dgm:pt modelId="{C394F560-9A49-4F78-A3F0-B2D149B29F21}" type="parTrans" cxnId="{4B7C43D2-7A1F-40F6-B36E-07A7524592CB}">
      <dgm:prSet/>
      <dgm:spPr/>
      <dgm:t>
        <a:bodyPr/>
        <a:lstStyle/>
        <a:p>
          <a:endParaRPr lang="en-US"/>
        </a:p>
      </dgm:t>
    </dgm:pt>
    <dgm:pt modelId="{EEAE5DC7-0713-47E5-A076-17EFF951ACB0}" type="sibTrans" cxnId="{4B7C43D2-7A1F-40F6-B36E-07A7524592CB}">
      <dgm:prSet/>
      <dgm:spPr/>
      <dgm:t>
        <a:bodyPr/>
        <a:lstStyle/>
        <a:p>
          <a:endParaRPr lang="en-US"/>
        </a:p>
      </dgm:t>
    </dgm:pt>
    <dgm:pt modelId="{589C3DF8-86E4-449E-AE50-32F167D4BA1D}" type="pres">
      <dgm:prSet presAssocID="{0469FD94-5BC4-4FA5-9456-B87D9156E087}" presName="outerComposite" presStyleCnt="0">
        <dgm:presLayoutVars>
          <dgm:chMax val="5"/>
          <dgm:dir/>
          <dgm:resizeHandles val="exact"/>
        </dgm:presLayoutVars>
      </dgm:prSet>
      <dgm:spPr/>
    </dgm:pt>
    <dgm:pt modelId="{CBADD639-56EF-4E84-9222-612C79FB1A71}" type="pres">
      <dgm:prSet presAssocID="{0469FD94-5BC4-4FA5-9456-B87D9156E087}" presName="dummyMaxCanvas" presStyleCnt="0">
        <dgm:presLayoutVars/>
      </dgm:prSet>
      <dgm:spPr/>
    </dgm:pt>
    <dgm:pt modelId="{FF36ACB7-9A69-4EE8-AB5A-0252316F81BE}" type="pres">
      <dgm:prSet presAssocID="{0469FD94-5BC4-4FA5-9456-B87D9156E087}" presName="ThreeNodes_1" presStyleLbl="node1" presStyleIdx="0" presStyleCnt="3">
        <dgm:presLayoutVars>
          <dgm:bulletEnabled val="1"/>
        </dgm:presLayoutVars>
      </dgm:prSet>
      <dgm:spPr/>
    </dgm:pt>
    <dgm:pt modelId="{D689DB80-5FE5-4BEE-A4EC-AA9EF31F4EE2}" type="pres">
      <dgm:prSet presAssocID="{0469FD94-5BC4-4FA5-9456-B87D9156E087}" presName="ThreeNodes_2" presStyleLbl="node1" presStyleIdx="1" presStyleCnt="3">
        <dgm:presLayoutVars>
          <dgm:bulletEnabled val="1"/>
        </dgm:presLayoutVars>
      </dgm:prSet>
      <dgm:spPr/>
    </dgm:pt>
    <dgm:pt modelId="{2D46C902-402D-43CC-A098-622C30EB762A}" type="pres">
      <dgm:prSet presAssocID="{0469FD94-5BC4-4FA5-9456-B87D9156E087}" presName="ThreeNodes_3" presStyleLbl="node1" presStyleIdx="2" presStyleCnt="3">
        <dgm:presLayoutVars>
          <dgm:bulletEnabled val="1"/>
        </dgm:presLayoutVars>
      </dgm:prSet>
      <dgm:spPr/>
    </dgm:pt>
    <dgm:pt modelId="{59151F24-4FA7-4C0F-A41E-8AA839C6BCFE}" type="pres">
      <dgm:prSet presAssocID="{0469FD94-5BC4-4FA5-9456-B87D9156E087}" presName="ThreeConn_1-2" presStyleLbl="fgAccFollowNode1" presStyleIdx="0" presStyleCnt="2">
        <dgm:presLayoutVars>
          <dgm:bulletEnabled val="1"/>
        </dgm:presLayoutVars>
      </dgm:prSet>
      <dgm:spPr/>
    </dgm:pt>
    <dgm:pt modelId="{A6F114BF-28AF-48B5-B05A-17159B738428}" type="pres">
      <dgm:prSet presAssocID="{0469FD94-5BC4-4FA5-9456-B87D9156E087}" presName="ThreeConn_2-3" presStyleLbl="fgAccFollowNode1" presStyleIdx="1" presStyleCnt="2">
        <dgm:presLayoutVars>
          <dgm:bulletEnabled val="1"/>
        </dgm:presLayoutVars>
      </dgm:prSet>
      <dgm:spPr/>
    </dgm:pt>
    <dgm:pt modelId="{434F385B-0D17-4146-8040-87554D1A7D2D}" type="pres">
      <dgm:prSet presAssocID="{0469FD94-5BC4-4FA5-9456-B87D9156E087}" presName="ThreeNodes_1_text" presStyleLbl="node1" presStyleIdx="2" presStyleCnt="3">
        <dgm:presLayoutVars>
          <dgm:bulletEnabled val="1"/>
        </dgm:presLayoutVars>
      </dgm:prSet>
      <dgm:spPr/>
    </dgm:pt>
    <dgm:pt modelId="{71E01879-B40B-48DE-B19A-2034CF3C1CB6}" type="pres">
      <dgm:prSet presAssocID="{0469FD94-5BC4-4FA5-9456-B87D9156E087}" presName="ThreeNodes_2_text" presStyleLbl="node1" presStyleIdx="2" presStyleCnt="3">
        <dgm:presLayoutVars>
          <dgm:bulletEnabled val="1"/>
        </dgm:presLayoutVars>
      </dgm:prSet>
      <dgm:spPr/>
    </dgm:pt>
    <dgm:pt modelId="{8344FDE8-61E4-4482-A3DF-83475E721D79}" type="pres">
      <dgm:prSet presAssocID="{0469FD94-5BC4-4FA5-9456-B87D9156E087}" presName="ThreeNodes_3_text" presStyleLbl="node1" presStyleIdx="2" presStyleCnt="3">
        <dgm:presLayoutVars>
          <dgm:bulletEnabled val="1"/>
        </dgm:presLayoutVars>
      </dgm:prSet>
      <dgm:spPr/>
    </dgm:pt>
  </dgm:ptLst>
  <dgm:cxnLst>
    <dgm:cxn modelId="{709F160C-43C9-43FE-A368-DAD193FD2666}" type="presOf" srcId="{7E661E3B-75A8-43A3-8FC7-AFC0CD338E16}" destId="{434F385B-0D17-4146-8040-87554D1A7D2D}" srcOrd="1" destOrd="0" presId="urn:microsoft.com/office/officeart/2005/8/layout/vProcess5"/>
    <dgm:cxn modelId="{D12D8E1C-A65B-436F-BC67-8C434F4F228C}" type="presOf" srcId="{6B9ECD81-9608-41FE-AA69-670665CC4956}" destId="{8344FDE8-61E4-4482-A3DF-83475E721D79}" srcOrd="1" destOrd="0" presId="urn:microsoft.com/office/officeart/2005/8/layout/vProcess5"/>
    <dgm:cxn modelId="{1A05F45F-FA2A-495B-81B9-C0357BF9BC07}" type="presOf" srcId="{3BDBA4E7-2825-4AD6-BC63-DA93F8F06669}" destId="{A6F114BF-28AF-48B5-B05A-17159B738428}" srcOrd="0" destOrd="0" presId="urn:microsoft.com/office/officeart/2005/8/layout/vProcess5"/>
    <dgm:cxn modelId="{A8D31552-82CE-443A-8AEB-71283FED946D}" type="presOf" srcId="{0469FD94-5BC4-4FA5-9456-B87D9156E087}" destId="{589C3DF8-86E4-449E-AE50-32F167D4BA1D}" srcOrd="0" destOrd="0" presId="urn:microsoft.com/office/officeart/2005/8/layout/vProcess5"/>
    <dgm:cxn modelId="{6E043472-03EF-45E3-99EF-D4FCDB162E67}" srcId="{0469FD94-5BC4-4FA5-9456-B87D9156E087}" destId="{0B4E1BFB-E531-49AE-A5EF-A50CA179A100}" srcOrd="1" destOrd="0" parTransId="{C449E5A2-4028-439D-8BC9-DBE228757B9B}" sibTransId="{3BDBA4E7-2825-4AD6-BC63-DA93F8F06669}"/>
    <dgm:cxn modelId="{363D2C74-657D-4395-9263-638FD6587EAC}" srcId="{0469FD94-5BC4-4FA5-9456-B87D9156E087}" destId="{7E661E3B-75A8-43A3-8FC7-AFC0CD338E16}" srcOrd="0" destOrd="0" parTransId="{26950BC8-D7F5-4D4A-9EFB-DA243F33BC4D}" sibTransId="{E6D5FC82-7267-496B-80BC-402036F07B46}"/>
    <dgm:cxn modelId="{85A157AA-3C18-4E13-B2D0-1F8BBDCAB0DC}" type="presOf" srcId="{7E661E3B-75A8-43A3-8FC7-AFC0CD338E16}" destId="{FF36ACB7-9A69-4EE8-AB5A-0252316F81BE}" srcOrd="0" destOrd="0" presId="urn:microsoft.com/office/officeart/2005/8/layout/vProcess5"/>
    <dgm:cxn modelId="{234EF0B9-60D1-4F18-A9B1-730123CC6988}" type="presOf" srcId="{6B9ECD81-9608-41FE-AA69-670665CC4956}" destId="{2D46C902-402D-43CC-A098-622C30EB762A}" srcOrd="0" destOrd="0" presId="urn:microsoft.com/office/officeart/2005/8/layout/vProcess5"/>
    <dgm:cxn modelId="{6AA6A1CB-F587-4388-A252-2565459124B4}" type="presOf" srcId="{0B4E1BFB-E531-49AE-A5EF-A50CA179A100}" destId="{D689DB80-5FE5-4BEE-A4EC-AA9EF31F4EE2}" srcOrd="0" destOrd="0" presId="urn:microsoft.com/office/officeart/2005/8/layout/vProcess5"/>
    <dgm:cxn modelId="{726B35CD-F26A-425A-92BE-D7E93E8CBFCD}" type="presOf" srcId="{0B4E1BFB-E531-49AE-A5EF-A50CA179A100}" destId="{71E01879-B40B-48DE-B19A-2034CF3C1CB6}" srcOrd="1" destOrd="0" presId="urn:microsoft.com/office/officeart/2005/8/layout/vProcess5"/>
    <dgm:cxn modelId="{4B7C43D2-7A1F-40F6-B36E-07A7524592CB}" srcId="{0469FD94-5BC4-4FA5-9456-B87D9156E087}" destId="{6B9ECD81-9608-41FE-AA69-670665CC4956}" srcOrd="2" destOrd="0" parTransId="{C394F560-9A49-4F78-A3F0-B2D149B29F21}" sibTransId="{EEAE5DC7-0713-47E5-A076-17EFF951ACB0}"/>
    <dgm:cxn modelId="{091AF8D6-769F-46F4-9758-A6333C0E7984}" type="presOf" srcId="{E6D5FC82-7267-496B-80BC-402036F07B46}" destId="{59151F24-4FA7-4C0F-A41E-8AA839C6BCFE}" srcOrd="0" destOrd="0" presId="urn:microsoft.com/office/officeart/2005/8/layout/vProcess5"/>
    <dgm:cxn modelId="{4174E0F9-D68E-40AC-BABE-9939DC97E2B8}" type="presParOf" srcId="{589C3DF8-86E4-449E-AE50-32F167D4BA1D}" destId="{CBADD639-56EF-4E84-9222-612C79FB1A71}" srcOrd="0" destOrd="0" presId="urn:microsoft.com/office/officeart/2005/8/layout/vProcess5"/>
    <dgm:cxn modelId="{3F72F884-9C7C-48A8-BDAE-160D2767938F}" type="presParOf" srcId="{589C3DF8-86E4-449E-AE50-32F167D4BA1D}" destId="{FF36ACB7-9A69-4EE8-AB5A-0252316F81BE}" srcOrd="1" destOrd="0" presId="urn:microsoft.com/office/officeart/2005/8/layout/vProcess5"/>
    <dgm:cxn modelId="{7ABD17E2-6A75-4BE1-8A6B-E67CA1D0F77F}" type="presParOf" srcId="{589C3DF8-86E4-449E-AE50-32F167D4BA1D}" destId="{D689DB80-5FE5-4BEE-A4EC-AA9EF31F4EE2}" srcOrd="2" destOrd="0" presId="urn:microsoft.com/office/officeart/2005/8/layout/vProcess5"/>
    <dgm:cxn modelId="{513A61AA-4769-463B-BF0A-75D01C9375F6}" type="presParOf" srcId="{589C3DF8-86E4-449E-AE50-32F167D4BA1D}" destId="{2D46C902-402D-43CC-A098-622C30EB762A}" srcOrd="3" destOrd="0" presId="urn:microsoft.com/office/officeart/2005/8/layout/vProcess5"/>
    <dgm:cxn modelId="{28B8EFAE-776C-41DC-9174-9AA79E86991D}" type="presParOf" srcId="{589C3DF8-86E4-449E-AE50-32F167D4BA1D}" destId="{59151F24-4FA7-4C0F-A41E-8AA839C6BCFE}" srcOrd="4" destOrd="0" presId="urn:microsoft.com/office/officeart/2005/8/layout/vProcess5"/>
    <dgm:cxn modelId="{870E3496-0815-407F-85E2-401E3B3367A6}" type="presParOf" srcId="{589C3DF8-86E4-449E-AE50-32F167D4BA1D}" destId="{A6F114BF-28AF-48B5-B05A-17159B738428}" srcOrd="5" destOrd="0" presId="urn:microsoft.com/office/officeart/2005/8/layout/vProcess5"/>
    <dgm:cxn modelId="{79935580-30AB-4786-835E-7F8BF7CD084C}" type="presParOf" srcId="{589C3DF8-86E4-449E-AE50-32F167D4BA1D}" destId="{434F385B-0D17-4146-8040-87554D1A7D2D}" srcOrd="6" destOrd="0" presId="urn:microsoft.com/office/officeart/2005/8/layout/vProcess5"/>
    <dgm:cxn modelId="{42ECE759-1A69-43EA-A2D6-1B5378AA547A}" type="presParOf" srcId="{589C3DF8-86E4-449E-AE50-32F167D4BA1D}" destId="{71E01879-B40B-48DE-B19A-2034CF3C1CB6}" srcOrd="7" destOrd="0" presId="urn:microsoft.com/office/officeart/2005/8/layout/vProcess5"/>
    <dgm:cxn modelId="{906E3D10-90CE-45AF-A45A-83235530C9A2}" type="presParOf" srcId="{589C3DF8-86E4-449E-AE50-32F167D4BA1D}" destId="{8344FDE8-61E4-4482-A3DF-83475E721D79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E4692DD-D403-4701-AD39-A057BE3C1B80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bg_accent1_2" csCatId="accent1" phldr="1"/>
      <dgm:spPr/>
      <dgm:t>
        <a:bodyPr/>
        <a:lstStyle/>
        <a:p>
          <a:endParaRPr lang="en-US"/>
        </a:p>
      </dgm:t>
    </dgm:pt>
    <dgm:pt modelId="{FC4B2A82-4356-4041-BC6A-5BAD798D0AFF}">
      <dgm:prSet/>
      <dgm:spPr/>
      <dgm:t>
        <a:bodyPr/>
        <a:lstStyle/>
        <a:p>
          <a:pPr>
            <a:defRPr cap="all"/>
          </a:pPr>
          <a:r>
            <a:rPr lang="en-US"/>
            <a:t>Altmetric muestra dónde y cómo se discute una investigación.</a:t>
          </a:r>
        </a:p>
      </dgm:t>
    </dgm:pt>
    <dgm:pt modelId="{8F66219F-1C1A-4313-B2E7-F17B57A6B34A}" type="parTrans" cxnId="{1F98AB3A-E663-4C11-BEE7-B7037537DE9F}">
      <dgm:prSet/>
      <dgm:spPr/>
      <dgm:t>
        <a:bodyPr/>
        <a:lstStyle/>
        <a:p>
          <a:endParaRPr lang="en-US"/>
        </a:p>
      </dgm:t>
    </dgm:pt>
    <dgm:pt modelId="{B4388801-1067-458E-B837-887AF93DD89E}" type="sibTrans" cxnId="{1F98AB3A-E663-4C11-BEE7-B7037537DE9F}">
      <dgm:prSet/>
      <dgm:spPr/>
      <dgm:t>
        <a:bodyPr/>
        <a:lstStyle/>
        <a:p>
          <a:endParaRPr lang="en-US"/>
        </a:p>
      </dgm:t>
    </dgm:pt>
    <dgm:pt modelId="{962EA327-B99E-4C0B-8066-8E674AC7732C}">
      <dgm:prSet/>
      <dgm:spPr/>
      <dgm:t>
        <a:bodyPr/>
        <a:lstStyle/>
        <a:p>
          <a:pPr>
            <a:defRPr cap="all"/>
          </a:pPr>
          <a:r>
            <a:rPr lang="en-US"/>
            <a:t>Permite distinguir entre debate académico y conversación pública.</a:t>
          </a:r>
        </a:p>
      </dgm:t>
    </dgm:pt>
    <dgm:pt modelId="{5F7C422E-0D53-4BAE-AAEA-35FA2354704D}" type="parTrans" cxnId="{B6834467-6016-4AAF-90A6-0C085DA6EE60}">
      <dgm:prSet/>
      <dgm:spPr/>
      <dgm:t>
        <a:bodyPr/>
        <a:lstStyle/>
        <a:p>
          <a:endParaRPr lang="en-US"/>
        </a:p>
      </dgm:t>
    </dgm:pt>
    <dgm:pt modelId="{670D1015-93A7-4B9D-8512-81401ED9819A}" type="sibTrans" cxnId="{B6834467-6016-4AAF-90A6-0C085DA6EE60}">
      <dgm:prSet/>
      <dgm:spPr/>
      <dgm:t>
        <a:bodyPr/>
        <a:lstStyle/>
        <a:p>
          <a:endParaRPr lang="en-US"/>
        </a:p>
      </dgm:t>
    </dgm:pt>
    <dgm:pt modelId="{F41626E7-FBB7-495A-98A3-7E955D257E7D}" type="pres">
      <dgm:prSet presAssocID="{5E4692DD-D403-4701-AD39-A057BE3C1B80}" presName="root" presStyleCnt="0">
        <dgm:presLayoutVars>
          <dgm:dir/>
          <dgm:resizeHandles val="exact"/>
        </dgm:presLayoutVars>
      </dgm:prSet>
      <dgm:spPr/>
    </dgm:pt>
    <dgm:pt modelId="{7A264B38-5633-4A38-8ECE-C72803FE6561}" type="pres">
      <dgm:prSet presAssocID="{FC4B2A82-4356-4041-BC6A-5BAD798D0AFF}" presName="compNode" presStyleCnt="0"/>
      <dgm:spPr/>
    </dgm:pt>
    <dgm:pt modelId="{BFD170C9-A07F-4C0B-BC5E-AF50F188ED3B}" type="pres">
      <dgm:prSet presAssocID="{FC4B2A82-4356-4041-BC6A-5BAD798D0AFF}" presName="iconBgRect" presStyleLbl="bgShp" presStyleIdx="0" presStyleCnt="2"/>
      <dgm:spPr/>
    </dgm:pt>
    <dgm:pt modelId="{543D253C-F84D-4D75-BA94-4F15CD7EB66A}" type="pres">
      <dgm:prSet presAssocID="{FC4B2A82-4356-4041-BC6A-5BAD798D0AFF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gnifying glass"/>
        </a:ext>
      </dgm:extLst>
    </dgm:pt>
    <dgm:pt modelId="{A1EA63B0-DDC7-4D70-9268-2ABBA385CD98}" type="pres">
      <dgm:prSet presAssocID="{FC4B2A82-4356-4041-BC6A-5BAD798D0AFF}" presName="spaceRect" presStyleCnt="0"/>
      <dgm:spPr/>
    </dgm:pt>
    <dgm:pt modelId="{7917805A-C96C-41A4-B4AA-3250D9FEDA0E}" type="pres">
      <dgm:prSet presAssocID="{FC4B2A82-4356-4041-BC6A-5BAD798D0AFF}" presName="textRect" presStyleLbl="revTx" presStyleIdx="0" presStyleCnt="2">
        <dgm:presLayoutVars>
          <dgm:chMax val="1"/>
          <dgm:chPref val="1"/>
        </dgm:presLayoutVars>
      </dgm:prSet>
      <dgm:spPr/>
    </dgm:pt>
    <dgm:pt modelId="{8E331722-28A4-4917-842B-368B733A9F0F}" type="pres">
      <dgm:prSet presAssocID="{B4388801-1067-458E-B837-887AF93DD89E}" presName="sibTrans" presStyleCnt="0"/>
      <dgm:spPr/>
    </dgm:pt>
    <dgm:pt modelId="{99883E6C-80F4-4709-BA24-A0360A7C117D}" type="pres">
      <dgm:prSet presAssocID="{962EA327-B99E-4C0B-8066-8E674AC7732C}" presName="compNode" presStyleCnt="0"/>
      <dgm:spPr/>
    </dgm:pt>
    <dgm:pt modelId="{7D78A0B2-FC11-4AEB-A878-598203CEE4F2}" type="pres">
      <dgm:prSet presAssocID="{962EA327-B99E-4C0B-8066-8E674AC7732C}" presName="iconBgRect" presStyleLbl="bgShp" presStyleIdx="1" presStyleCnt="2"/>
      <dgm:spPr/>
    </dgm:pt>
    <dgm:pt modelId="{010A36D5-91AF-41D9-89A1-DF737DE97D88}" type="pres">
      <dgm:prSet presAssocID="{962EA327-B99E-4C0B-8066-8E674AC7732C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ateo"/>
        </a:ext>
      </dgm:extLst>
    </dgm:pt>
    <dgm:pt modelId="{8B40E422-F840-4851-8B4D-39767B44C775}" type="pres">
      <dgm:prSet presAssocID="{962EA327-B99E-4C0B-8066-8E674AC7732C}" presName="spaceRect" presStyleCnt="0"/>
      <dgm:spPr/>
    </dgm:pt>
    <dgm:pt modelId="{EBEB6233-E858-4E0C-B076-FDBA9C34EC5D}" type="pres">
      <dgm:prSet presAssocID="{962EA327-B99E-4C0B-8066-8E674AC7732C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1F98AB3A-E663-4C11-BEE7-B7037537DE9F}" srcId="{5E4692DD-D403-4701-AD39-A057BE3C1B80}" destId="{FC4B2A82-4356-4041-BC6A-5BAD798D0AFF}" srcOrd="0" destOrd="0" parTransId="{8F66219F-1C1A-4313-B2E7-F17B57A6B34A}" sibTransId="{B4388801-1067-458E-B837-887AF93DD89E}"/>
    <dgm:cxn modelId="{B6834467-6016-4AAF-90A6-0C085DA6EE60}" srcId="{5E4692DD-D403-4701-AD39-A057BE3C1B80}" destId="{962EA327-B99E-4C0B-8066-8E674AC7732C}" srcOrd="1" destOrd="0" parTransId="{5F7C422E-0D53-4BAE-AAEA-35FA2354704D}" sibTransId="{670D1015-93A7-4B9D-8512-81401ED9819A}"/>
    <dgm:cxn modelId="{36633180-1365-49F1-B21E-FA3C89AB0AED}" type="presOf" srcId="{962EA327-B99E-4C0B-8066-8E674AC7732C}" destId="{EBEB6233-E858-4E0C-B076-FDBA9C34EC5D}" srcOrd="0" destOrd="0" presId="urn:microsoft.com/office/officeart/2018/5/layout/IconCircleLabelList"/>
    <dgm:cxn modelId="{B26DDC83-7BBC-45DE-8774-4CDE6C095748}" type="presOf" srcId="{5E4692DD-D403-4701-AD39-A057BE3C1B80}" destId="{F41626E7-FBB7-495A-98A3-7E955D257E7D}" srcOrd="0" destOrd="0" presId="urn:microsoft.com/office/officeart/2018/5/layout/IconCircleLabelList"/>
    <dgm:cxn modelId="{E57932A8-522E-4151-85B8-4D574846CB46}" type="presOf" srcId="{FC4B2A82-4356-4041-BC6A-5BAD798D0AFF}" destId="{7917805A-C96C-41A4-B4AA-3250D9FEDA0E}" srcOrd="0" destOrd="0" presId="urn:microsoft.com/office/officeart/2018/5/layout/IconCircleLabelList"/>
    <dgm:cxn modelId="{20F6FF0E-C327-44B0-9A7A-2C599BA6C356}" type="presParOf" srcId="{F41626E7-FBB7-495A-98A3-7E955D257E7D}" destId="{7A264B38-5633-4A38-8ECE-C72803FE6561}" srcOrd="0" destOrd="0" presId="urn:microsoft.com/office/officeart/2018/5/layout/IconCircleLabelList"/>
    <dgm:cxn modelId="{B0F6353A-7DB5-4883-B586-AD87E26A8B64}" type="presParOf" srcId="{7A264B38-5633-4A38-8ECE-C72803FE6561}" destId="{BFD170C9-A07F-4C0B-BC5E-AF50F188ED3B}" srcOrd="0" destOrd="0" presId="urn:microsoft.com/office/officeart/2018/5/layout/IconCircleLabelList"/>
    <dgm:cxn modelId="{B5A111D3-DECC-4C39-B9D0-A84154F40368}" type="presParOf" srcId="{7A264B38-5633-4A38-8ECE-C72803FE6561}" destId="{543D253C-F84D-4D75-BA94-4F15CD7EB66A}" srcOrd="1" destOrd="0" presId="urn:microsoft.com/office/officeart/2018/5/layout/IconCircleLabelList"/>
    <dgm:cxn modelId="{6B773A9E-A459-414D-89DD-CDCF993E45C6}" type="presParOf" srcId="{7A264B38-5633-4A38-8ECE-C72803FE6561}" destId="{A1EA63B0-DDC7-4D70-9268-2ABBA385CD98}" srcOrd="2" destOrd="0" presId="urn:microsoft.com/office/officeart/2018/5/layout/IconCircleLabelList"/>
    <dgm:cxn modelId="{6EBD5861-D336-4CE1-962F-6D0CE9D71488}" type="presParOf" srcId="{7A264B38-5633-4A38-8ECE-C72803FE6561}" destId="{7917805A-C96C-41A4-B4AA-3250D9FEDA0E}" srcOrd="3" destOrd="0" presId="urn:microsoft.com/office/officeart/2018/5/layout/IconCircleLabelList"/>
    <dgm:cxn modelId="{CC4D0184-D82A-40F7-842C-07FF20E4DF29}" type="presParOf" srcId="{F41626E7-FBB7-495A-98A3-7E955D257E7D}" destId="{8E331722-28A4-4917-842B-368B733A9F0F}" srcOrd="1" destOrd="0" presId="urn:microsoft.com/office/officeart/2018/5/layout/IconCircleLabelList"/>
    <dgm:cxn modelId="{206038AB-88B8-4D7D-95CB-7BBCAF200265}" type="presParOf" srcId="{F41626E7-FBB7-495A-98A3-7E955D257E7D}" destId="{99883E6C-80F4-4709-BA24-A0360A7C117D}" srcOrd="2" destOrd="0" presId="urn:microsoft.com/office/officeart/2018/5/layout/IconCircleLabelList"/>
    <dgm:cxn modelId="{C3F374A7-BDEF-4978-9166-7CAE8E7B9ADD}" type="presParOf" srcId="{99883E6C-80F4-4709-BA24-A0360A7C117D}" destId="{7D78A0B2-FC11-4AEB-A878-598203CEE4F2}" srcOrd="0" destOrd="0" presId="urn:microsoft.com/office/officeart/2018/5/layout/IconCircleLabelList"/>
    <dgm:cxn modelId="{3319B77D-4C4B-48BD-A2A2-9E537E2DE7E7}" type="presParOf" srcId="{99883E6C-80F4-4709-BA24-A0360A7C117D}" destId="{010A36D5-91AF-41D9-89A1-DF737DE97D88}" srcOrd="1" destOrd="0" presId="urn:microsoft.com/office/officeart/2018/5/layout/IconCircleLabelList"/>
    <dgm:cxn modelId="{2E476FBF-8F21-4F8F-A9C7-887B467D2C8F}" type="presParOf" srcId="{99883E6C-80F4-4709-BA24-A0360A7C117D}" destId="{8B40E422-F840-4851-8B4D-39767B44C775}" srcOrd="2" destOrd="0" presId="urn:microsoft.com/office/officeart/2018/5/layout/IconCircleLabelList"/>
    <dgm:cxn modelId="{91139254-21D6-48A8-BB22-8991AF7843D5}" type="presParOf" srcId="{99883E6C-80F4-4709-BA24-A0360A7C117D}" destId="{EBEB6233-E858-4E0C-B076-FDBA9C34EC5D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198DCE9-E029-456D-84C3-F16BA130ACE7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accent1_2" csCatId="accent1" phldr="1"/>
      <dgm:spPr/>
      <dgm:t>
        <a:bodyPr/>
        <a:lstStyle/>
        <a:p>
          <a:endParaRPr lang="en-US"/>
        </a:p>
      </dgm:t>
    </dgm:pt>
    <dgm:pt modelId="{58FDCC9F-901F-4E8C-BBCD-932E466F85BA}">
      <dgm:prSet/>
      <dgm:spPr/>
      <dgm:t>
        <a:bodyPr/>
        <a:lstStyle/>
        <a:p>
          <a:r>
            <a:rPr lang="en-US"/>
            <a:t>Detecta usos inapropiados o desinformación.</a:t>
          </a:r>
        </a:p>
      </dgm:t>
    </dgm:pt>
    <dgm:pt modelId="{4036CCAA-0399-464D-9875-2915D45D517D}" type="parTrans" cxnId="{237DA45D-3C49-4634-AEE6-FC80C4E9B567}">
      <dgm:prSet/>
      <dgm:spPr/>
      <dgm:t>
        <a:bodyPr/>
        <a:lstStyle/>
        <a:p>
          <a:endParaRPr lang="en-US"/>
        </a:p>
      </dgm:t>
    </dgm:pt>
    <dgm:pt modelId="{DE5BD7F0-CDE4-45D9-A2E3-7C1FE3D7BA20}" type="sibTrans" cxnId="{237DA45D-3C49-4634-AEE6-FC80C4E9B567}">
      <dgm:prSet/>
      <dgm:spPr/>
      <dgm:t>
        <a:bodyPr/>
        <a:lstStyle/>
        <a:p>
          <a:endParaRPr lang="en-US"/>
        </a:p>
      </dgm:t>
    </dgm:pt>
    <dgm:pt modelId="{707D7B59-4BE9-466B-9E49-B0BAD7A35844}">
      <dgm:prSet/>
      <dgm:spPr/>
      <dgm:t>
        <a:bodyPr/>
        <a:lstStyle/>
        <a:p>
          <a:r>
            <a:rPr lang="en-US"/>
            <a:t>Promueve transparencia y trazabilidad del conocimiento.</a:t>
          </a:r>
        </a:p>
      </dgm:t>
    </dgm:pt>
    <dgm:pt modelId="{2A2D7EF7-0AD9-45F7-A870-1B500DD7F5FA}" type="parTrans" cxnId="{2DF26E7E-BF04-4F72-B450-832DC5C6B174}">
      <dgm:prSet/>
      <dgm:spPr/>
      <dgm:t>
        <a:bodyPr/>
        <a:lstStyle/>
        <a:p>
          <a:endParaRPr lang="en-US"/>
        </a:p>
      </dgm:t>
    </dgm:pt>
    <dgm:pt modelId="{BE8B2F36-0496-4553-B293-79F75D9BC0F4}" type="sibTrans" cxnId="{2DF26E7E-BF04-4F72-B450-832DC5C6B174}">
      <dgm:prSet/>
      <dgm:spPr/>
      <dgm:t>
        <a:bodyPr/>
        <a:lstStyle/>
        <a:p>
          <a:endParaRPr lang="en-US"/>
        </a:p>
      </dgm:t>
    </dgm:pt>
    <dgm:pt modelId="{D3C03A83-5D5F-4BDC-82A9-4A36D17DA647}">
      <dgm:prSet/>
      <dgm:spPr/>
      <dgm:t>
        <a:bodyPr/>
        <a:lstStyle/>
        <a:p>
          <a:r>
            <a:rPr lang="en-US"/>
            <a:t>Permite reaccionar ante interpretaciones erróneas.</a:t>
          </a:r>
        </a:p>
      </dgm:t>
    </dgm:pt>
    <dgm:pt modelId="{3CF8F49A-83B1-43AC-895F-E20436B3DA50}" type="parTrans" cxnId="{722CF209-184E-47DA-9695-32DBE5DDEAAB}">
      <dgm:prSet/>
      <dgm:spPr/>
      <dgm:t>
        <a:bodyPr/>
        <a:lstStyle/>
        <a:p>
          <a:endParaRPr lang="en-US"/>
        </a:p>
      </dgm:t>
    </dgm:pt>
    <dgm:pt modelId="{0A374594-A907-4C99-8CA9-67E8503644D0}" type="sibTrans" cxnId="{722CF209-184E-47DA-9695-32DBE5DDEAAB}">
      <dgm:prSet/>
      <dgm:spPr/>
      <dgm:t>
        <a:bodyPr/>
        <a:lstStyle/>
        <a:p>
          <a:endParaRPr lang="en-US"/>
        </a:p>
      </dgm:t>
    </dgm:pt>
    <dgm:pt modelId="{38E5BE68-1857-4C68-9251-B14566948C87}" type="pres">
      <dgm:prSet presAssocID="{C198DCE9-E029-456D-84C3-F16BA130ACE7}" presName="root" presStyleCnt="0">
        <dgm:presLayoutVars>
          <dgm:dir/>
          <dgm:resizeHandles val="exact"/>
        </dgm:presLayoutVars>
      </dgm:prSet>
      <dgm:spPr/>
    </dgm:pt>
    <dgm:pt modelId="{9B9A9063-83BE-438A-8E10-0D9162E33D01}" type="pres">
      <dgm:prSet presAssocID="{58FDCC9F-901F-4E8C-BBCD-932E466F85BA}" presName="compNode" presStyleCnt="0"/>
      <dgm:spPr/>
    </dgm:pt>
    <dgm:pt modelId="{1B3F7435-A86C-4717-BDB4-906D9E822C6F}" type="pres">
      <dgm:prSet presAssocID="{58FDCC9F-901F-4E8C-BBCD-932E466F85BA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Irritante"/>
        </a:ext>
      </dgm:extLst>
    </dgm:pt>
    <dgm:pt modelId="{3ED43AD0-D0F7-4BEC-B219-3594ADFFFE54}" type="pres">
      <dgm:prSet presAssocID="{58FDCC9F-901F-4E8C-BBCD-932E466F85BA}" presName="spaceRect" presStyleCnt="0"/>
      <dgm:spPr/>
    </dgm:pt>
    <dgm:pt modelId="{230FD26F-DA3F-4478-89B0-B3DDDD873C81}" type="pres">
      <dgm:prSet presAssocID="{58FDCC9F-901F-4E8C-BBCD-932E466F85BA}" presName="textRect" presStyleLbl="revTx" presStyleIdx="0" presStyleCnt="3">
        <dgm:presLayoutVars>
          <dgm:chMax val="1"/>
          <dgm:chPref val="1"/>
        </dgm:presLayoutVars>
      </dgm:prSet>
      <dgm:spPr/>
    </dgm:pt>
    <dgm:pt modelId="{F56424A0-1998-401F-B4DB-7A495B797221}" type="pres">
      <dgm:prSet presAssocID="{DE5BD7F0-CDE4-45D9-A2E3-7C1FE3D7BA20}" presName="sibTrans" presStyleCnt="0"/>
      <dgm:spPr/>
    </dgm:pt>
    <dgm:pt modelId="{A2DF56AE-1185-4719-A6F1-B9918A167EB0}" type="pres">
      <dgm:prSet presAssocID="{707D7B59-4BE9-466B-9E49-B0BAD7A35844}" presName="compNode" presStyleCnt="0"/>
      <dgm:spPr/>
    </dgm:pt>
    <dgm:pt modelId="{D3F42EC8-7819-4770-A8A3-E34DA050D17B}" type="pres">
      <dgm:prSet presAssocID="{707D7B59-4BE9-466B-9E49-B0BAD7A35844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gnifying glass"/>
        </a:ext>
      </dgm:extLst>
    </dgm:pt>
    <dgm:pt modelId="{061BFA83-5465-4BC5-B3DB-A7F0AC29D89E}" type="pres">
      <dgm:prSet presAssocID="{707D7B59-4BE9-466B-9E49-B0BAD7A35844}" presName="spaceRect" presStyleCnt="0"/>
      <dgm:spPr/>
    </dgm:pt>
    <dgm:pt modelId="{9671FC3D-EF42-4CCE-A10E-239909644D23}" type="pres">
      <dgm:prSet presAssocID="{707D7B59-4BE9-466B-9E49-B0BAD7A35844}" presName="textRect" presStyleLbl="revTx" presStyleIdx="1" presStyleCnt="3">
        <dgm:presLayoutVars>
          <dgm:chMax val="1"/>
          <dgm:chPref val="1"/>
        </dgm:presLayoutVars>
      </dgm:prSet>
      <dgm:spPr/>
    </dgm:pt>
    <dgm:pt modelId="{02EBA834-A24A-45A4-94A9-2D4E9A724440}" type="pres">
      <dgm:prSet presAssocID="{BE8B2F36-0496-4553-B293-79F75D9BC0F4}" presName="sibTrans" presStyleCnt="0"/>
      <dgm:spPr/>
    </dgm:pt>
    <dgm:pt modelId="{F67218E6-3505-4120-A5BB-AA75FB8D4209}" type="pres">
      <dgm:prSet presAssocID="{D3C03A83-5D5F-4BDC-82A9-4A36D17DA647}" presName="compNode" presStyleCnt="0"/>
      <dgm:spPr/>
    </dgm:pt>
    <dgm:pt modelId="{704CA077-30FD-42EF-A185-DFD2F467EFFA}" type="pres">
      <dgm:prSet presAssocID="{D3C03A83-5D5F-4BDC-82A9-4A36D17DA647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ontract"/>
        </a:ext>
      </dgm:extLst>
    </dgm:pt>
    <dgm:pt modelId="{2B60B828-D2AE-4978-AE19-0CADD7386C7C}" type="pres">
      <dgm:prSet presAssocID="{D3C03A83-5D5F-4BDC-82A9-4A36D17DA647}" presName="spaceRect" presStyleCnt="0"/>
      <dgm:spPr/>
    </dgm:pt>
    <dgm:pt modelId="{B2C3CB2D-B403-4B97-9082-56AA5610EAA9}" type="pres">
      <dgm:prSet presAssocID="{D3C03A83-5D5F-4BDC-82A9-4A36D17DA647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722CF209-184E-47DA-9695-32DBE5DDEAAB}" srcId="{C198DCE9-E029-456D-84C3-F16BA130ACE7}" destId="{D3C03A83-5D5F-4BDC-82A9-4A36D17DA647}" srcOrd="2" destOrd="0" parTransId="{3CF8F49A-83B1-43AC-895F-E20436B3DA50}" sibTransId="{0A374594-A907-4C99-8CA9-67E8503644D0}"/>
    <dgm:cxn modelId="{237DA45D-3C49-4634-AEE6-FC80C4E9B567}" srcId="{C198DCE9-E029-456D-84C3-F16BA130ACE7}" destId="{58FDCC9F-901F-4E8C-BBCD-932E466F85BA}" srcOrd="0" destOrd="0" parTransId="{4036CCAA-0399-464D-9875-2915D45D517D}" sibTransId="{DE5BD7F0-CDE4-45D9-A2E3-7C1FE3D7BA20}"/>
    <dgm:cxn modelId="{2DF26E7E-BF04-4F72-B450-832DC5C6B174}" srcId="{C198DCE9-E029-456D-84C3-F16BA130ACE7}" destId="{707D7B59-4BE9-466B-9E49-B0BAD7A35844}" srcOrd="1" destOrd="0" parTransId="{2A2D7EF7-0AD9-45F7-A870-1B500DD7F5FA}" sibTransId="{BE8B2F36-0496-4553-B293-79F75D9BC0F4}"/>
    <dgm:cxn modelId="{BC6B7690-5F89-44DD-9CC7-FAD29DA070FD}" type="presOf" srcId="{D3C03A83-5D5F-4BDC-82A9-4A36D17DA647}" destId="{B2C3CB2D-B403-4B97-9082-56AA5610EAA9}" srcOrd="0" destOrd="0" presId="urn:microsoft.com/office/officeart/2018/2/layout/IconLabelList"/>
    <dgm:cxn modelId="{7F769BA6-0208-412C-AFB2-847B62359FFE}" type="presOf" srcId="{58FDCC9F-901F-4E8C-BBCD-932E466F85BA}" destId="{230FD26F-DA3F-4478-89B0-B3DDDD873C81}" srcOrd="0" destOrd="0" presId="urn:microsoft.com/office/officeart/2018/2/layout/IconLabelList"/>
    <dgm:cxn modelId="{95454FDB-45F1-4574-A249-388763E40D5C}" type="presOf" srcId="{C198DCE9-E029-456D-84C3-F16BA130ACE7}" destId="{38E5BE68-1857-4C68-9251-B14566948C87}" srcOrd="0" destOrd="0" presId="urn:microsoft.com/office/officeart/2018/2/layout/IconLabelList"/>
    <dgm:cxn modelId="{D2A581FD-8372-447E-864D-7B5DB56B5048}" type="presOf" srcId="{707D7B59-4BE9-466B-9E49-B0BAD7A35844}" destId="{9671FC3D-EF42-4CCE-A10E-239909644D23}" srcOrd="0" destOrd="0" presId="urn:microsoft.com/office/officeart/2018/2/layout/IconLabelList"/>
    <dgm:cxn modelId="{0E60E2EC-FCB3-4D45-A35D-8AA367457BEB}" type="presParOf" srcId="{38E5BE68-1857-4C68-9251-B14566948C87}" destId="{9B9A9063-83BE-438A-8E10-0D9162E33D01}" srcOrd="0" destOrd="0" presId="urn:microsoft.com/office/officeart/2018/2/layout/IconLabelList"/>
    <dgm:cxn modelId="{35E1EB29-B7EE-4B32-8BB0-F4EB1E343901}" type="presParOf" srcId="{9B9A9063-83BE-438A-8E10-0D9162E33D01}" destId="{1B3F7435-A86C-4717-BDB4-906D9E822C6F}" srcOrd="0" destOrd="0" presId="urn:microsoft.com/office/officeart/2018/2/layout/IconLabelList"/>
    <dgm:cxn modelId="{AC4627BD-2BA1-4746-858F-D92AA8D29E80}" type="presParOf" srcId="{9B9A9063-83BE-438A-8E10-0D9162E33D01}" destId="{3ED43AD0-D0F7-4BEC-B219-3594ADFFFE54}" srcOrd="1" destOrd="0" presId="urn:microsoft.com/office/officeart/2018/2/layout/IconLabelList"/>
    <dgm:cxn modelId="{5537C143-3946-4DEC-9911-EF37C993409F}" type="presParOf" srcId="{9B9A9063-83BE-438A-8E10-0D9162E33D01}" destId="{230FD26F-DA3F-4478-89B0-B3DDDD873C81}" srcOrd="2" destOrd="0" presId="urn:microsoft.com/office/officeart/2018/2/layout/IconLabelList"/>
    <dgm:cxn modelId="{522DC953-C791-4BD2-A546-127ED87044ED}" type="presParOf" srcId="{38E5BE68-1857-4C68-9251-B14566948C87}" destId="{F56424A0-1998-401F-B4DB-7A495B797221}" srcOrd="1" destOrd="0" presId="urn:microsoft.com/office/officeart/2018/2/layout/IconLabelList"/>
    <dgm:cxn modelId="{9D022035-B16F-41CD-B47B-2B641CCAAC70}" type="presParOf" srcId="{38E5BE68-1857-4C68-9251-B14566948C87}" destId="{A2DF56AE-1185-4719-A6F1-B9918A167EB0}" srcOrd="2" destOrd="0" presId="urn:microsoft.com/office/officeart/2018/2/layout/IconLabelList"/>
    <dgm:cxn modelId="{01D5CE39-1649-4014-AA2B-779A64E079E9}" type="presParOf" srcId="{A2DF56AE-1185-4719-A6F1-B9918A167EB0}" destId="{D3F42EC8-7819-4770-A8A3-E34DA050D17B}" srcOrd="0" destOrd="0" presId="urn:microsoft.com/office/officeart/2018/2/layout/IconLabelList"/>
    <dgm:cxn modelId="{AD786A0F-E390-49DC-BAE9-F39D2ECA473F}" type="presParOf" srcId="{A2DF56AE-1185-4719-A6F1-B9918A167EB0}" destId="{061BFA83-5465-4BC5-B3DB-A7F0AC29D89E}" srcOrd="1" destOrd="0" presId="urn:microsoft.com/office/officeart/2018/2/layout/IconLabelList"/>
    <dgm:cxn modelId="{18337096-2DE5-462F-8C65-277B9499863F}" type="presParOf" srcId="{A2DF56AE-1185-4719-A6F1-B9918A167EB0}" destId="{9671FC3D-EF42-4CCE-A10E-239909644D23}" srcOrd="2" destOrd="0" presId="urn:microsoft.com/office/officeart/2018/2/layout/IconLabelList"/>
    <dgm:cxn modelId="{EBD92D33-A9C2-441E-883E-EB34A80395C4}" type="presParOf" srcId="{38E5BE68-1857-4C68-9251-B14566948C87}" destId="{02EBA834-A24A-45A4-94A9-2D4E9A724440}" srcOrd="3" destOrd="0" presId="urn:microsoft.com/office/officeart/2018/2/layout/IconLabelList"/>
    <dgm:cxn modelId="{9610A29A-0499-4451-B34C-40798E1FFC24}" type="presParOf" srcId="{38E5BE68-1857-4C68-9251-B14566948C87}" destId="{F67218E6-3505-4120-A5BB-AA75FB8D4209}" srcOrd="4" destOrd="0" presId="urn:microsoft.com/office/officeart/2018/2/layout/IconLabelList"/>
    <dgm:cxn modelId="{E6E7A873-F2DD-4D00-B1E8-0A57A15893A6}" type="presParOf" srcId="{F67218E6-3505-4120-A5BB-AA75FB8D4209}" destId="{704CA077-30FD-42EF-A185-DFD2F467EFFA}" srcOrd="0" destOrd="0" presId="urn:microsoft.com/office/officeart/2018/2/layout/IconLabelList"/>
    <dgm:cxn modelId="{3834C895-7262-45E9-93CB-450D6305291F}" type="presParOf" srcId="{F67218E6-3505-4120-A5BB-AA75FB8D4209}" destId="{2B60B828-D2AE-4978-AE19-0CADD7386C7C}" srcOrd="1" destOrd="0" presId="urn:microsoft.com/office/officeart/2018/2/layout/IconLabelList"/>
    <dgm:cxn modelId="{F0B6E225-0DB8-43F0-911F-4AD7E8A11066}" type="presParOf" srcId="{F67218E6-3505-4120-A5BB-AA75FB8D4209}" destId="{B2C3CB2D-B403-4B97-9082-56AA5610EAA9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E99A878-27A1-4E4F-AD34-888590A3038F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coloredtext_colorful1" csCatId="colorful" phldr="1"/>
      <dgm:spPr/>
      <dgm:t>
        <a:bodyPr/>
        <a:lstStyle/>
        <a:p>
          <a:endParaRPr lang="en-US"/>
        </a:p>
      </dgm:t>
    </dgm:pt>
    <dgm:pt modelId="{A9A8AA32-B747-4E61-82FB-5D306258FBFE}">
      <dgm:prSet/>
      <dgm:spPr/>
      <dgm:t>
        <a:bodyPr/>
        <a:lstStyle/>
        <a:p>
          <a:pPr>
            <a:defRPr cap="all"/>
          </a:pPr>
          <a:r>
            <a:rPr lang="en-US" dirty="0"/>
            <a:t>Analiza </a:t>
          </a:r>
          <a:r>
            <a:rPr lang="en-US" dirty="0" err="1"/>
            <a:t>el</a:t>
          </a:r>
          <a:r>
            <a:rPr lang="en-US" dirty="0"/>
            <a:t> </a:t>
          </a:r>
          <a:r>
            <a:rPr lang="en-US" dirty="0" err="1"/>
            <a:t>sentimiento</a:t>
          </a:r>
          <a:r>
            <a:rPr lang="en-US" dirty="0"/>
            <a:t> de las </a:t>
          </a:r>
          <a:r>
            <a:rPr lang="en-US" dirty="0" err="1"/>
            <a:t>menciones</a:t>
          </a:r>
          <a:r>
            <a:rPr lang="en-US" dirty="0"/>
            <a:t>: </a:t>
          </a:r>
          <a:r>
            <a:rPr lang="en-US" dirty="0" err="1"/>
            <a:t>positivo</a:t>
          </a:r>
          <a:r>
            <a:rPr lang="en-US" dirty="0"/>
            <a:t>, </a:t>
          </a:r>
          <a:r>
            <a:rPr lang="en-US" dirty="0" err="1"/>
            <a:t>negativo</a:t>
          </a:r>
          <a:r>
            <a:rPr lang="en-US" dirty="0"/>
            <a:t> o neutral.</a:t>
          </a:r>
        </a:p>
      </dgm:t>
    </dgm:pt>
    <dgm:pt modelId="{EBFF6FE6-B600-43E6-9A0C-928094B7A837}" type="parTrans" cxnId="{420180DB-88CF-4525-9E3B-DB9021DBD7F0}">
      <dgm:prSet/>
      <dgm:spPr/>
      <dgm:t>
        <a:bodyPr/>
        <a:lstStyle/>
        <a:p>
          <a:endParaRPr lang="en-US"/>
        </a:p>
      </dgm:t>
    </dgm:pt>
    <dgm:pt modelId="{CF92F531-2CEA-4C90-818F-A018520C39FC}" type="sibTrans" cxnId="{420180DB-88CF-4525-9E3B-DB9021DBD7F0}">
      <dgm:prSet/>
      <dgm:spPr/>
      <dgm:t>
        <a:bodyPr/>
        <a:lstStyle/>
        <a:p>
          <a:endParaRPr lang="en-US"/>
        </a:p>
      </dgm:t>
    </dgm:pt>
    <dgm:pt modelId="{00F583E9-C26E-4F1F-A29F-56CC110904BD}">
      <dgm:prSet/>
      <dgm:spPr/>
      <dgm:t>
        <a:bodyPr/>
        <a:lstStyle/>
        <a:p>
          <a:pPr>
            <a:defRPr cap="all"/>
          </a:pPr>
          <a:r>
            <a:rPr lang="en-US" dirty="0"/>
            <a:t>Distingue entre </a:t>
          </a:r>
          <a:r>
            <a:rPr lang="en-US" dirty="0" err="1"/>
            <a:t>críticas</a:t>
          </a:r>
          <a:r>
            <a:rPr lang="en-US" dirty="0"/>
            <a:t> </a:t>
          </a:r>
          <a:r>
            <a:rPr lang="en-US" dirty="0" err="1"/>
            <a:t>válidas</a:t>
          </a:r>
          <a:r>
            <a:rPr lang="en-US" dirty="0"/>
            <a:t> y </a:t>
          </a:r>
          <a:r>
            <a:rPr lang="en-US" dirty="0" err="1"/>
            <a:t>campañas</a:t>
          </a:r>
          <a:r>
            <a:rPr lang="en-US" dirty="0"/>
            <a:t> de </a:t>
          </a:r>
          <a:r>
            <a:rPr lang="en-US" dirty="0" err="1"/>
            <a:t>desinformación</a:t>
          </a:r>
          <a:r>
            <a:rPr lang="en-US" dirty="0"/>
            <a:t>.</a:t>
          </a:r>
        </a:p>
      </dgm:t>
    </dgm:pt>
    <dgm:pt modelId="{B249ADF1-6E04-49AD-B93F-03F3E36FA950}" type="parTrans" cxnId="{3E9BB8B0-C6AB-4DC3-96EE-E2454A75CBA7}">
      <dgm:prSet/>
      <dgm:spPr/>
      <dgm:t>
        <a:bodyPr/>
        <a:lstStyle/>
        <a:p>
          <a:endParaRPr lang="en-US"/>
        </a:p>
      </dgm:t>
    </dgm:pt>
    <dgm:pt modelId="{75EFAE6C-3939-412B-96CA-D82FB396984B}" type="sibTrans" cxnId="{3E9BB8B0-C6AB-4DC3-96EE-E2454A75CBA7}">
      <dgm:prSet/>
      <dgm:spPr/>
      <dgm:t>
        <a:bodyPr/>
        <a:lstStyle/>
        <a:p>
          <a:endParaRPr lang="en-US"/>
        </a:p>
      </dgm:t>
    </dgm:pt>
    <dgm:pt modelId="{A628B16B-413F-4723-B472-2ED8E06E9333}">
      <dgm:prSet/>
      <dgm:spPr/>
      <dgm:t>
        <a:bodyPr/>
        <a:lstStyle/>
        <a:p>
          <a:pPr>
            <a:defRPr cap="all"/>
          </a:pPr>
          <a:r>
            <a:rPr lang="en-US" dirty="0"/>
            <a:t>La IA </a:t>
          </a:r>
          <a:r>
            <a:rPr lang="en-US" dirty="0" err="1"/>
            <a:t>fortalece</a:t>
          </a:r>
          <a:r>
            <a:rPr lang="en-US" dirty="0"/>
            <a:t> </a:t>
          </a:r>
          <a:r>
            <a:rPr lang="en-US" dirty="0" err="1"/>
            <a:t>el</a:t>
          </a:r>
          <a:r>
            <a:rPr lang="en-US" dirty="0"/>
            <a:t> </a:t>
          </a:r>
          <a:r>
            <a:rPr lang="en-US" dirty="0" err="1"/>
            <a:t>juicio</a:t>
          </a:r>
          <a:r>
            <a:rPr lang="en-US" dirty="0"/>
            <a:t> </a:t>
          </a:r>
          <a:r>
            <a:rPr lang="en-US" dirty="0" err="1"/>
            <a:t>humano</a:t>
          </a:r>
          <a:r>
            <a:rPr lang="en-US" dirty="0"/>
            <a:t>, no lo </a:t>
          </a:r>
          <a:r>
            <a:rPr lang="en-US" dirty="0" err="1"/>
            <a:t>reemplaza</a:t>
          </a:r>
          <a:r>
            <a:rPr lang="en-US" dirty="0"/>
            <a:t>.</a:t>
          </a:r>
        </a:p>
      </dgm:t>
    </dgm:pt>
    <dgm:pt modelId="{E5E3D027-088F-4188-AA86-870F2CEE58C0}" type="parTrans" cxnId="{33258DA0-8BA7-4929-8ECA-47DD7E04E9E0}">
      <dgm:prSet/>
      <dgm:spPr/>
      <dgm:t>
        <a:bodyPr/>
        <a:lstStyle/>
        <a:p>
          <a:endParaRPr lang="en-US"/>
        </a:p>
      </dgm:t>
    </dgm:pt>
    <dgm:pt modelId="{5F02458E-261C-49A1-B63B-66AD4D305322}" type="sibTrans" cxnId="{33258DA0-8BA7-4929-8ECA-47DD7E04E9E0}">
      <dgm:prSet/>
      <dgm:spPr/>
      <dgm:t>
        <a:bodyPr/>
        <a:lstStyle/>
        <a:p>
          <a:endParaRPr lang="en-US"/>
        </a:p>
      </dgm:t>
    </dgm:pt>
    <dgm:pt modelId="{44CF6935-D833-462B-8827-0868262E520C}" type="pres">
      <dgm:prSet presAssocID="{4E99A878-27A1-4E4F-AD34-888590A3038F}" presName="root" presStyleCnt="0">
        <dgm:presLayoutVars>
          <dgm:dir/>
          <dgm:resizeHandles val="exact"/>
        </dgm:presLayoutVars>
      </dgm:prSet>
      <dgm:spPr/>
    </dgm:pt>
    <dgm:pt modelId="{22E8E75F-7B9A-4926-AD7C-01CF21B255F0}" type="pres">
      <dgm:prSet presAssocID="{A9A8AA32-B747-4E61-82FB-5D306258FBFE}" presName="compNode" presStyleCnt="0"/>
      <dgm:spPr/>
    </dgm:pt>
    <dgm:pt modelId="{F200EDC7-F9CD-4A93-B1C5-5C6930613ABB}" type="pres">
      <dgm:prSet presAssocID="{A9A8AA32-B747-4E61-82FB-5D306258FBFE}" presName="iconBgRect" presStyleLbl="bgShp" presStyleIdx="0" presStyleCnt="3"/>
      <dgm:spPr/>
    </dgm:pt>
    <dgm:pt modelId="{DBCD0533-F42A-4A9E-A667-59E6C9B2F950}" type="pres">
      <dgm:prSet presAssocID="{A9A8AA32-B747-4E61-82FB-5D306258FBFE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osed Quotation Mark"/>
        </a:ext>
      </dgm:extLst>
    </dgm:pt>
    <dgm:pt modelId="{832972F3-3451-4076-9099-4623C35E9ADA}" type="pres">
      <dgm:prSet presAssocID="{A9A8AA32-B747-4E61-82FB-5D306258FBFE}" presName="spaceRect" presStyleCnt="0"/>
      <dgm:spPr/>
    </dgm:pt>
    <dgm:pt modelId="{80BF3595-7FD6-4865-9CD3-D6604DB5F218}" type="pres">
      <dgm:prSet presAssocID="{A9A8AA32-B747-4E61-82FB-5D306258FBFE}" presName="textRect" presStyleLbl="revTx" presStyleIdx="0" presStyleCnt="3">
        <dgm:presLayoutVars>
          <dgm:chMax val="1"/>
          <dgm:chPref val="1"/>
        </dgm:presLayoutVars>
      </dgm:prSet>
      <dgm:spPr/>
    </dgm:pt>
    <dgm:pt modelId="{ED6FEBA7-55F8-49EC-A7CC-52BD819F5764}" type="pres">
      <dgm:prSet presAssocID="{CF92F531-2CEA-4C90-818F-A018520C39FC}" presName="sibTrans" presStyleCnt="0"/>
      <dgm:spPr/>
    </dgm:pt>
    <dgm:pt modelId="{A8651260-8B03-446D-ACF0-8D7768E95D9D}" type="pres">
      <dgm:prSet presAssocID="{00F583E9-C26E-4F1F-A29F-56CC110904BD}" presName="compNode" presStyleCnt="0"/>
      <dgm:spPr/>
    </dgm:pt>
    <dgm:pt modelId="{45A34128-5BA7-4643-91AF-881FB1012D4F}" type="pres">
      <dgm:prSet presAssocID="{00F583E9-C26E-4F1F-A29F-56CC110904BD}" presName="iconBgRect" presStyleLbl="bgShp" presStyleIdx="1" presStyleCnt="3"/>
      <dgm:spPr/>
    </dgm:pt>
    <dgm:pt modelId="{1EA21FBC-1E71-4547-9268-8DE076D41AA5}" type="pres">
      <dgm:prSet presAssocID="{00F583E9-C26E-4F1F-A29F-56CC110904BD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rca de verificación"/>
        </a:ext>
      </dgm:extLst>
    </dgm:pt>
    <dgm:pt modelId="{D4524024-4616-4A6E-A55A-F1ADDDCAEFF8}" type="pres">
      <dgm:prSet presAssocID="{00F583E9-C26E-4F1F-A29F-56CC110904BD}" presName="spaceRect" presStyleCnt="0"/>
      <dgm:spPr/>
    </dgm:pt>
    <dgm:pt modelId="{74078E8E-7928-429A-8BDC-E19E20744C98}" type="pres">
      <dgm:prSet presAssocID="{00F583E9-C26E-4F1F-A29F-56CC110904BD}" presName="textRect" presStyleLbl="revTx" presStyleIdx="1" presStyleCnt="3">
        <dgm:presLayoutVars>
          <dgm:chMax val="1"/>
          <dgm:chPref val="1"/>
        </dgm:presLayoutVars>
      </dgm:prSet>
      <dgm:spPr/>
    </dgm:pt>
    <dgm:pt modelId="{C28A438F-7766-4A77-8F2C-DD0AE2CB68E2}" type="pres">
      <dgm:prSet presAssocID="{75EFAE6C-3939-412B-96CA-D82FB396984B}" presName="sibTrans" presStyleCnt="0"/>
      <dgm:spPr/>
    </dgm:pt>
    <dgm:pt modelId="{DD05DB3F-0FF8-4E2E-BAA4-7974FFEB5958}" type="pres">
      <dgm:prSet presAssocID="{A628B16B-413F-4723-B472-2ED8E06E9333}" presName="compNode" presStyleCnt="0"/>
      <dgm:spPr/>
    </dgm:pt>
    <dgm:pt modelId="{6DAA0070-5D25-4229-9C44-0D203A3EB293}" type="pres">
      <dgm:prSet presAssocID="{A628B16B-413F-4723-B472-2ED8E06E9333}" presName="iconBgRect" presStyleLbl="bgShp" presStyleIdx="2" presStyleCnt="3"/>
      <dgm:spPr/>
    </dgm:pt>
    <dgm:pt modelId="{66A3ED42-B8F4-44E4-8C9B-C41D1C02B1FD}" type="pres">
      <dgm:prSet presAssocID="{A628B16B-413F-4723-B472-2ED8E06E9333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cales of Justice"/>
        </a:ext>
      </dgm:extLst>
    </dgm:pt>
    <dgm:pt modelId="{730BA01B-C1E5-4A83-8049-0B5BE0F25D6B}" type="pres">
      <dgm:prSet presAssocID="{A628B16B-413F-4723-B472-2ED8E06E9333}" presName="spaceRect" presStyleCnt="0"/>
      <dgm:spPr/>
    </dgm:pt>
    <dgm:pt modelId="{41C5016D-4031-4E2D-B2E3-AE80F4A66796}" type="pres">
      <dgm:prSet presAssocID="{A628B16B-413F-4723-B472-2ED8E06E9333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1B95E40C-F2A7-4ED9-BDC3-C84AE6C358A4}" type="presOf" srcId="{A628B16B-413F-4723-B472-2ED8E06E9333}" destId="{41C5016D-4031-4E2D-B2E3-AE80F4A66796}" srcOrd="0" destOrd="0" presId="urn:microsoft.com/office/officeart/2018/5/layout/IconCircleLabelList"/>
    <dgm:cxn modelId="{7BF76969-74EA-4816-9DFA-0F181CF8FF82}" type="presOf" srcId="{A9A8AA32-B747-4E61-82FB-5D306258FBFE}" destId="{80BF3595-7FD6-4865-9CD3-D6604DB5F218}" srcOrd="0" destOrd="0" presId="urn:microsoft.com/office/officeart/2018/5/layout/IconCircleLabelList"/>
    <dgm:cxn modelId="{8556D74D-1485-4B57-B0C6-1C99A6C612D1}" type="presOf" srcId="{4E99A878-27A1-4E4F-AD34-888590A3038F}" destId="{44CF6935-D833-462B-8827-0868262E520C}" srcOrd="0" destOrd="0" presId="urn:microsoft.com/office/officeart/2018/5/layout/IconCircleLabelList"/>
    <dgm:cxn modelId="{33258DA0-8BA7-4929-8ECA-47DD7E04E9E0}" srcId="{4E99A878-27A1-4E4F-AD34-888590A3038F}" destId="{A628B16B-413F-4723-B472-2ED8E06E9333}" srcOrd="2" destOrd="0" parTransId="{E5E3D027-088F-4188-AA86-870F2CEE58C0}" sibTransId="{5F02458E-261C-49A1-B63B-66AD4D305322}"/>
    <dgm:cxn modelId="{3E9BB8B0-C6AB-4DC3-96EE-E2454A75CBA7}" srcId="{4E99A878-27A1-4E4F-AD34-888590A3038F}" destId="{00F583E9-C26E-4F1F-A29F-56CC110904BD}" srcOrd="1" destOrd="0" parTransId="{B249ADF1-6E04-49AD-B93F-03F3E36FA950}" sibTransId="{75EFAE6C-3939-412B-96CA-D82FB396984B}"/>
    <dgm:cxn modelId="{736750B7-0DEC-4BB5-8BE7-5A3CA6E49A18}" type="presOf" srcId="{00F583E9-C26E-4F1F-A29F-56CC110904BD}" destId="{74078E8E-7928-429A-8BDC-E19E20744C98}" srcOrd="0" destOrd="0" presId="urn:microsoft.com/office/officeart/2018/5/layout/IconCircleLabelList"/>
    <dgm:cxn modelId="{420180DB-88CF-4525-9E3B-DB9021DBD7F0}" srcId="{4E99A878-27A1-4E4F-AD34-888590A3038F}" destId="{A9A8AA32-B747-4E61-82FB-5D306258FBFE}" srcOrd="0" destOrd="0" parTransId="{EBFF6FE6-B600-43E6-9A0C-928094B7A837}" sibTransId="{CF92F531-2CEA-4C90-818F-A018520C39FC}"/>
    <dgm:cxn modelId="{5EBB276A-C105-429E-B603-C9FE97A07C6E}" type="presParOf" srcId="{44CF6935-D833-462B-8827-0868262E520C}" destId="{22E8E75F-7B9A-4926-AD7C-01CF21B255F0}" srcOrd="0" destOrd="0" presId="urn:microsoft.com/office/officeart/2018/5/layout/IconCircleLabelList"/>
    <dgm:cxn modelId="{FBED509A-4B6C-4380-8B85-A37D393D7CDF}" type="presParOf" srcId="{22E8E75F-7B9A-4926-AD7C-01CF21B255F0}" destId="{F200EDC7-F9CD-4A93-B1C5-5C6930613ABB}" srcOrd="0" destOrd="0" presId="urn:microsoft.com/office/officeart/2018/5/layout/IconCircleLabelList"/>
    <dgm:cxn modelId="{45AA7F6D-59C7-4EAE-BB2E-61B442EB5926}" type="presParOf" srcId="{22E8E75F-7B9A-4926-AD7C-01CF21B255F0}" destId="{DBCD0533-F42A-4A9E-A667-59E6C9B2F950}" srcOrd="1" destOrd="0" presId="urn:microsoft.com/office/officeart/2018/5/layout/IconCircleLabelList"/>
    <dgm:cxn modelId="{B2C5C20B-5CA6-4399-AC14-42463BB77E65}" type="presParOf" srcId="{22E8E75F-7B9A-4926-AD7C-01CF21B255F0}" destId="{832972F3-3451-4076-9099-4623C35E9ADA}" srcOrd="2" destOrd="0" presId="urn:microsoft.com/office/officeart/2018/5/layout/IconCircleLabelList"/>
    <dgm:cxn modelId="{32F1D070-2188-4E97-975D-5CDBE6780DD8}" type="presParOf" srcId="{22E8E75F-7B9A-4926-AD7C-01CF21B255F0}" destId="{80BF3595-7FD6-4865-9CD3-D6604DB5F218}" srcOrd="3" destOrd="0" presId="urn:microsoft.com/office/officeart/2018/5/layout/IconCircleLabelList"/>
    <dgm:cxn modelId="{D7758481-A8CE-4526-9F35-4E837FFCA538}" type="presParOf" srcId="{44CF6935-D833-462B-8827-0868262E520C}" destId="{ED6FEBA7-55F8-49EC-A7CC-52BD819F5764}" srcOrd="1" destOrd="0" presId="urn:microsoft.com/office/officeart/2018/5/layout/IconCircleLabelList"/>
    <dgm:cxn modelId="{DF48D58A-169A-414F-9717-9FB7E5C73DFE}" type="presParOf" srcId="{44CF6935-D833-462B-8827-0868262E520C}" destId="{A8651260-8B03-446D-ACF0-8D7768E95D9D}" srcOrd="2" destOrd="0" presId="urn:microsoft.com/office/officeart/2018/5/layout/IconCircleLabelList"/>
    <dgm:cxn modelId="{959D3C25-A717-4FA0-9711-561DBB29F06F}" type="presParOf" srcId="{A8651260-8B03-446D-ACF0-8D7768E95D9D}" destId="{45A34128-5BA7-4643-91AF-881FB1012D4F}" srcOrd="0" destOrd="0" presId="urn:microsoft.com/office/officeart/2018/5/layout/IconCircleLabelList"/>
    <dgm:cxn modelId="{E608A5E5-291D-451A-8921-1819DED24585}" type="presParOf" srcId="{A8651260-8B03-446D-ACF0-8D7768E95D9D}" destId="{1EA21FBC-1E71-4547-9268-8DE076D41AA5}" srcOrd="1" destOrd="0" presId="urn:microsoft.com/office/officeart/2018/5/layout/IconCircleLabelList"/>
    <dgm:cxn modelId="{619F49F0-56BB-498E-88B6-B5659D41E085}" type="presParOf" srcId="{A8651260-8B03-446D-ACF0-8D7768E95D9D}" destId="{D4524024-4616-4A6E-A55A-F1ADDDCAEFF8}" srcOrd="2" destOrd="0" presId="urn:microsoft.com/office/officeart/2018/5/layout/IconCircleLabelList"/>
    <dgm:cxn modelId="{B4D137F1-759F-4123-B3C5-E36C6E56FC5F}" type="presParOf" srcId="{A8651260-8B03-446D-ACF0-8D7768E95D9D}" destId="{74078E8E-7928-429A-8BDC-E19E20744C98}" srcOrd="3" destOrd="0" presId="urn:microsoft.com/office/officeart/2018/5/layout/IconCircleLabelList"/>
    <dgm:cxn modelId="{440AEDF4-78CD-4FF8-86D4-1D8895AB7E01}" type="presParOf" srcId="{44CF6935-D833-462B-8827-0868262E520C}" destId="{C28A438F-7766-4A77-8F2C-DD0AE2CB68E2}" srcOrd="3" destOrd="0" presId="urn:microsoft.com/office/officeart/2018/5/layout/IconCircleLabelList"/>
    <dgm:cxn modelId="{6EAA3537-D993-44BB-8F77-9267928B12B4}" type="presParOf" srcId="{44CF6935-D833-462B-8827-0868262E520C}" destId="{DD05DB3F-0FF8-4E2E-BAA4-7974FFEB5958}" srcOrd="4" destOrd="0" presId="urn:microsoft.com/office/officeart/2018/5/layout/IconCircleLabelList"/>
    <dgm:cxn modelId="{781111C9-87B0-4A04-B5C6-94E75B4F42B8}" type="presParOf" srcId="{DD05DB3F-0FF8-4E2E-BAA4-7974FFEB5958}" destId="{6DAA0070-5D25-4229-9C44-0D203A3EB293}" srcOrd="0" destOrd="0" presId="urn:microsoft.com/office/officeart/2018/5/layout/IconCircleLabelList"/>
    <dgm:cxn modelId="{6D7F9CB9-EC3B-4818-811F-78D177C536D2}" type="presParOf" srcId="{DD05DB3F-0FF8-4E2E-BAA4-7974FFEB5958}" destId="{66A3ED42-B8F4-44E4-8C9B-C41D1C02B1FD}" srcOrd="1" destOrd="0" presId="urn:microsoft.com/office/officeart/2018/5/layout/IconCircleLabelList"/>
    <dgm:cxn modelId="{DDEEE0BC-FDEF-45AA-A13A-7D3AED90A8C4}" type="presParOf" srcId="{DD05DB3F-0FF8-4E2E-BAA4-7974FFEB5958}" destId="{730BA01B-C1E5-4A83-8049-0B5BE0F25D6B}" srcOrd="2" destOrd="0" presId="urn:microsoft.com/office/officeart/2018/5/layout/IconCircleLabelList"/>
    <dgm:cxn modelId="{1B9DC63D-C215-40EE-A472-D888C0D7D612}" type="presParOf" srcId="{DD05DB3F-0FF8-4E2E-BAA4-7974FFEB5958}" destId="{41C5016D-4031-4E2D-B2E3-AE80F4A66796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444F78D-5877-4033-B09D-2E4FD6B0AE90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accent0_3" csCatId="mainScheme" phldr="1"/>
      <dgm:spPr/>
      <dgm:t>
        <a:bodyPr/>
        <a:lstStyle/>
        <a:p>
          <a:endParaRPr lang="en-US"/>
        </a:p>
      </dgm:t>
    </dgm:pt>
    <dgm:pt modelId="{0298EE5C-DE71-4C44-AC6F-304E0E72FAF7}">
      <dgm:prSet/>
      <dgm:spPr/>
      <dgm:t>
        <a:bodyPr/>
        <a:lstStyle/>
        <a:p>
          <a:pPr>
            <a:defRPr cap="all"/>
          </a:pPr>
          <a:r>
            <a:rPr lang="en-US"/>
            <a:t>Caso 1: COVID-19 → Comunicación responsable de la ciencia.</a:t>
          </a:r>
        </a:p>
      </dgm:t>
    </dgm:pt>
    <dgm:pt modelId="{52B133BE-0944-4223-A851-7711DD55EEFB}" type="parTrans" cxnId="{98097B3A-715E-4D7E-95A9-7CD07865E74A}">
      <dgm:prSet/>
      <dgm:spPr/>
      <dgm:t>
        <a:bodyPr/>
        <a:lstStyle/>
        <a:p>
          <a:endParaRPr lang="en-US"/>
        </a:p>
      </dgm:t>
    </dgm:pt>
    <dgm:pt modelId="{67DC8E5A-EFE6-466D-BCA5-E8E91FF530E5}" type="sibTrans" cxnId="{98097B3A-715E-4D7E-95A9-7CD07865E74A}">
      <dgm:prSet/>
      <dgm:spPr/>
      <dgm:t>
        <a:bodyPr/>
        <a:lstStyle/>
        <a:p>
          <a:endParaRPr lang="en-US"/>
        </a:p>
      </dgm:t>
    </dgm:pt>
    <dgm:pt modelId="{0FB35496-C8FF-4828-9BF5-222F4E4854CD}">
      <dgm:prSet/>
      <dgm:spPr/>
      <dgm:t>
        <a:bodyPr/>
        <a:lstStyle/>
        <a:p>
          <a:pPr>
            <a:defRPr cap="all"/>
          </a:pPr>
          <a:r>
            <a:rPr lang="en-US"/>
            <a:t>Caso 2: Universidad chilena → Transparencia y trazabilidad.</a:t>
          </a:r>
        </a:p>
      </dgm:t>
    </dgm:pt>
    <dgm:pt modelId="{014428F4-BF20-449F-B8CC-4ABB94EBBA00}" type="parTrans" cxnId="{89ED4CB1-A711-480C-A29A-EF97FBAF8FB3}">
      <dgm:prSet/>
      <dgm:spPr/>
      <dgm:t>
        <a:bodyPr/>
        <a:lstStyle/>
        <a:p>
          <a:endParaRPr lang="en-US"/>
        </a:p>
      </dgm:t>
    </dgm:pt>
    <dgm:pt modelId="{7E0F8C9E-2929-4647-AFB9-72FFC7DB91B6}" type="sibTrans" cxnId="{89ED4CB1-A711-480C-A29A-EF97FBAF8FB3}">
      <dgm:prSet/>
      <dgm:spPr/>
      <dgm:t>
        <a:bodyPr/>
        <a:lstStyle/>
        <a:p>
          <a:endParaRPr lang="en-US"/>
        </a:p>
      </dgm:t>
    </dgm:pt>
    <dgm:pt modelId="{6459E2BB-1FE7-4053-A15D-AEB960BD7374}">
      <dgm:prSet/>
      <dgm:spPr/>
      <dgm:t>
        <a:bodyPr/>
        <a:lstStyle/>
        <a:p>
          <a:pPr>
            <a:defRPr cap="all"/>
          </a:pPr>
          <a:r>
            <a:rPr lang="en-US" dirty="0"/>
            <a:t>Caso 3: </a:t>
          </a:r>
          <a:r>
            <a:rPr lang="en-US" dirty="0" err="1"/>
            <a:t>Críticas</a:t>
          </a:r>
          <a:r>
            <a:rPr lang="en-US" dirty="0"/>
            <a:t> </a:t>
          </a:r>
          <a:r>
            <a:rPr lang="en-US" dirty="0" err="1"/>
            <a:t>en</a:t>
          </a:r>
          <a:r>
            <a:rPr lang="en-US" dirty="0"/>
            <a:t> blogs → </a:t>
          </a:r>
          <a:r>
            <a:rPr lang="en-US" dirty="0" err="1"/>
            <a:t>Honestidad</a:t>
          </a:r>
          <a:r>
            <a:rPr lang="en-US" dirty="0"/>
            <a:t> y </a:t>
          </a:r>
          <a:r>
            <a:rPr lang="en-US" dirty="0" err="1"/>
            <a:t>corrección</a:t>
          </a:r>
          <a:r>
            <a:rPr lang="en-US" dirty="0"/>
            <a:t> </a:t>
          </a:r>
          <a:r>
            <a:rPr lang="en-US" dirty="0" err="1"/>
            <a:t>proactiva</a:t>
          </a:r>
          <a:r>
            <a:rPr lang="en-US" dirty="0"/>
            <a:t>.</a:t>
          </a:r>
        </a:p>
      </dgm:t>
    </dgm:pt>
    <dgm:pt modelId="{14FD5CCF-AE3C-4BD8-BE0F-07927CA287BA}" type="parTrans" cxnId="{FF437FA8-CDFB-4DC9-8E97-DF56EBF73E68}">
      <dgm:prSet/>
      <dgm:spPr/>
      <dgm:t>
        <a:bodyPr/>
        <a:lstStyle/>
        <a:p>
          <a:endParaRPr lang="en-US"/>
        </a:p>
      </dgm:t>
    </dgm:pt>
    <dgm:pt modelId="{CD3246AC-B5E7-4F05-9D53-0D535A9B8F1C}" type="sibTrans" cxnId="{FF437FA8-CDFB-4DC9-8E97-DF56EBF73E68}">
      <dgm:prSet/>
      <dgm:spPr/>
      <dgm:t>
        <a:bodyPr/>
        <a:lstStyle/>
        <a:p>
          <a:endParaRPr lang="en-US"/>
        </a:p>
      </dgm:t>
    </dgm:pt>
    <dgm:pt modelId="{C211D81D-02B2-4F9C-97B7-DDFA7274B318}" type="pres">
      <dgm:prSet presAssocID="{3444F78D-5877-4033-B09D-2E4FD6B0AE90}" presName="root" presStyleCnt="0">
        <dgm:presLayoutVars>
          <dgm:dir/>
          <dgm:resizeHandles val="exact"/>
        </dgm:presLayoutVars>
      </dgm:prSet>
      <dgm:spPr/>
    </dgm:pt>
    <dgm:pt modelId="{54A528BB-E680-4DC9-9FDB-56070DB4A393}" type="pres">
      <dgm:prSet presAssocID="{0298EE5C-DE71-4C44-AC6F-304E0E72FAF7}" presName="compNode" presStyleCnt="0"/>
      <dgm:spPr/>
    </dgm:pt>
    <dgm:pt modelId="{429803E7-089B-4A80-9BEF-F1B7B95927FF}" type="pres">
      <dgm:prSet presAssocID="{0298EE5C-DE71-4C44-AC6F-304E0E72FAF7}" presName="iconBgRect" presStyleLbl="bgShp" presStyleIdx="0" presStyleCnt="3"/>
      <dgm:spPr>
        <a:prstGeom prst="round2DiagRect">
          <a:avLst>
            <a:gd name="adj1" fmla="val 29727"/>
            <a:gd name="adj2" fmla="val 0"/>
          </a:avLst>
        </a:prstGeom>
      </dgm:spPr>
    </dgm:pt>
    <dgm:pt modelId="{FE10427A-6D40-4C39-B36A-1D1BCEBEAB8F}" type="pres">
      <dgm:prSet presAssocID="{0298EE5C-DE71-4C44-AC6F-304E0E72FAF7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ateo"/>
        </a:ext>
      </dgm:extLst>
    </dgm:pt>
    <dgm:pt modelId="{D1BACBC3-39A8-4B33-B273-6113A9677DDA}" type="pres">
      <dgm:prSet presAssocID="{0298EE5C-DE71-4C44-AC6F-304E0E72FAF7}" presName="spaceRect" presStyleCnt="0"/>
      <dgm:spPr/>
    </dgm:pt>
    <dgm:pt modelId="{DA164A07-B579-4EF9-9FDC-7B95C8AD738A}" type="pres">
      <dgm:prSet presAssocID="{0298EE5C-DE71-4C44-AC6F-304E0E72FAF7}" presName="textRect" presStyleLbl="revTx" presStyleIdx="0" presStyleCnt="3">
        <dgm:presLayoutVars>
          <dgm:chMax val="1"/>
          <dgm:chPref val="1"/>
        </dgm:presLayoutVars>
      </dgm:prSet>
      <dgm:spPr/>
    </dgm:pt>
    <dgm:pt modelId="{1668C79D-951B-4B16-B1A1-CDFA40EE1B1C}" type="pres">
      <dgm:prSet presAssocID="{67DC8E5A-EFE6-466D-BCA5-E8E91FF530E5}" presName="sibTrans" presStyleCnt="0"/>
      <dgm:spPr/>
    </dgm:pt>
    <dgm:pt modelId="{424D9F0A-22A2-4E7A-AD18-952233C7097A}" type="pres">
      <dgm:prSet presAssocID="{0FB35496-C8FF-4828-9BF5-222F4E4854CD}" presName="compNode" presStyleCnt="0"/>
      <dgm:spPr/>
    </dgm:pt>
    <dgm:pt modelId="{019712F4-22E1-4F25-9874-8264F3ED9F5C}" type="pres">
      <dgm:prSet presAssocID="{0FB35496-C8FF-4828-9BF5-222F4E4854CD}" presName="iconBgRect" presStyleLbl="bgShp" presStyleIdx="1" presStyleCnt="3"/>
      <dgm:spPr>
        <a:prstGeom prst="round2DiagRect">
          <a:avLst>
            <a:gd name="adj1" fmla="val 29727"/>
            <a:gd name="adj2" fmla="val 0"/>
          </a:avLst>
        </a:prstGeom>
      </dgm:spPr>
    </dgm:pt>
    <dgm:pt modelId="{0B4F5D43-5F34-462B-A4EF-2EF909C85929}" type="pres">
      <dgm:prSet presAssocID="{0FB35496-C8FF-4828-9BF5-222F4E4854CD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rcador"/>
        </a:ext>
      </dgm:extLst>
    </dgm:pt>
    <dgm:pt modelId="{35DDA2C6-01A3-400A-A4B1-F399BE32500B}" type="pres">
      <dgm:prSet presAssocID="{0FB35496-C8FF-4828-9BF5-222F4E4854CD}" presName="spaceRect" presStyleCnt="0"/>
      <dgm:spPr/>
    </dgm:pt>
    <dgm:pt modelId="{07AFF83A-85A3-4BA8-ABCA-1B3D5DCBDD4B}" type="pres">
      <dgm:prSet presAssocID="{0FB35496-C8FF-4828-9BF5-222F4E4854CD}" presName="textRect" presStyleLbl="revTx" presStyleIdx="1" presStyleCnt="3">
        <dgm:presLayoutVars>
          <dgm:chMax val="1"/>
          <dgm:chPref val="1"/>
        </dgm:presLayoutVars>
      </dgm:prSet>
      <dgm:spPr/>
    </dgm:pt>
    <dgm:pt modelId="{59A35274-0BB3-43C0-85C8-B1B06AAF7F54}" type="pres">
      <dgm:prSet presAssocID="{7E0F8C9E-2929-4647-AFB9-72FFC7DB91B6}" presName="sibTrans" presStyleCnt="0"/>
      <dgm:spPr/>
    </dgm:pt>
    <dgm:pt modelId="{72C8B1F4-28DC-4E94-A44D-4EFBE9AA3CF8}" type="pres">
      <dgm:prSet presAssocID="{6459E2BB-1FE7-4053-A15D-AEB960BD7374}" presName="compNode" presStyleCnt="0"/>
      <dgm:spPr/>
    </dgm:pt>
    <dgm:pt modelId="{4329BC86-2598-4DD1-A103-2BAF91F23A32}" type="pres">
      <dgm:prSet presAssocID="{6459E2BB-1FE7-4053-A15D-AEB960BD7374}" presName="iconBgRect" presStyleLbl="bgShp" presStyleIdx="2" presStyleCnt="3"/>
      <dgm:spPr>
        <a:prstGeom prst="round2DiagRect">
          <a:avLst>
            <a:gd name="adj1" fmla="val 29727"/>
            <a:gd name="adj2" fmla="val 0"/>
          </a:avLst>
        </a:prstGeom>
      </dgm:spPr>
    </dgm:pt>
    <dgm:pt modelId="{290CBCFB-2B15-4583-8714-0A30224B1B62}" type="pres">
      <dgm:prSet presAssocID="{6459E2BB-1FE7-4053-A15D-AEB960BD7374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rca de verificación"/>
        </a:ext>
      </dgm:extLst>
    </dgm:pt>
    <dgm:pt modelId="{1CE4E5D6-3372-4FBF-9766-5F6EBEF176F4}" type="pres">
      <dgm:prSet presAssocID="{6459E2BB-1FE7-4053-A15D-AEB960BD7374}" presName="spaceRect" presStyleCnt="0"/>
      <dgm:spPr/>
    </dgm:pt>
    <dgm:pt modelId="{E7CD2334-EDCB-4817-969D-73D42F2C7B40}" type="pres">
      <dgm:prSet presAssocID="{6459E2BB-1FE7-4053-A15D-AEB960BD7374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98097B3A-715E-4D7E-95A9-7CD07865E74A}" srcId="{3444F78D-5877-4033-B09D-2E4FD6B0AE90}" destId="{0298EE5C-DE71-4C44-AC6F-304E0E72FAF7}" srcOrd="0" destOrd="0" parTransId="{52B133BE-0944-4223-A851-7711DD55EEFB}" sibTransId="{67DC8E5A-EFE6-466D-BCA5-E8E91FF530E5}"/>
    <dgm:cxn modelId="{A4C4F440-2A4E-4B25-A138-2E520F6D6635}" type="presOf" srcId="{0FB35496-C8FF-4828-9BF5-222F4E4854CD}" destId="{07AFF83A-85A3-4BA8-ABCA-1B3D5DCBDD4B}" srcOrd="0" destOrd="0" presId="urn:microsoft.com/office/officeart/2018/5/layout/IconLeafLabelList"/>
    <dgm:cxn modelId="{B4C2285B-AA0F-4355-A3E8-250D0173AC43}" type="presOf" srcId="{6459E2BB-1FE7-4053-A15D-AEB960BD7374}" destId="{E7CD2334-EDCB-4817-969D-73D42F2C7B40}" srcOrd="0" destOrd="0" presId="urn:microsoft.com/office/officeart/2018/5/layout/IconLeafLabelList"/>
    <dgm:cxn modelId="{87ED007F-659C-4650-9635-2D8BFCAE9E7E}" type="presOf" srcId="{3444F78D-5877-4033-B09D-2E4FD6B0AE90}" destId="{C211D81D-02B2-4F9C-97B7-DDFA7274B318}" srcOrd="0" destOrd="0" presId="urn:microsoft.com/office/officeart/2018/5/layout/IconLeafLabelList"/>
    <dgm:cxn modelId="{2431F38F-A765-421B-833A-D8FCD6A86688}" type="presOf" srcId="{0298EE5C-DE71-4C44-AC6F-304E0E72FAF7}" destId="{DA164A07-B579-4EF9-9FDC-7B95C8AD738A}" srcOrd="0" destOrd="0" presId="urn:microsoft.com/office/officeart/2018/5/layout/IconLeafLabelList"/>
    <dgm:cxn modelId="{FF437FA8-CDFB-4DC9-8E97-DF56EBF73E68}" srcId="{3444F78D-5877-4033-B09D-2E4FD6B0AE90}" destId="{6459E2BB-1FE7-4053-A15D-AEB960BD7374}" srcOrd="2" destOrd="0" parTransId="{14FD5CCF-AE3C-4BD8-BE0F-07927CA287BA}" sibTransId="{CD3246AC-B5E7-4F05-9D53-0D535A9B8F1C}"/>
    <dgm:cxn modelId="{89ED4CB1-A711-480C-A29A-EF97FBAF8FB3}" srcId="{3444F78D-5877-4033-B09D-2E4FD6B0AE90}" destId="{0FB35496-C8FF-4828-9BF5-222F4E4854CD}" srcOrd="1" destOrd="0" parTransId="{014428F4-BF20-449F-B8CC-4ABB94EBBA00}" sibTransId="{7E0F8C9E-2929-4647-AFB9-72FFC7DB91B6}"/>
    <dgm:cxn modelId="{8A6C3850-982C-4439-AC7D-1C94B26CC6F4}" type="presParOf" srcId="{C211D81D-02B2-4F9C-97B7-DDFA7274B318}" destId="{54A528BB-E680-4DC9-9FDB-56070DB4A393}" srcOrd="0" destOrd="0" presId="urn:microsoft.com/office/officeart/2018/5/layout/IconLeafLabelList"/>
    <dgm:cxn modelId="{F5C1E279-D470-4F79-A2A6-BEC9E226B802}" type="presParOf" srcId="{54A528BB-E680-4DC9-9FDB-56070DB4A393}" destId="{429803E7-089B-4A80-9BEF-F1B7B95927FF}" srcOrd="0" destOrd="0" presId="urn:microsoft.com/office/officeart/2018/5/layout/IconLeafLabelList"/>
    <dgm:cxn modelId="{A69FDA77-2339-4485-884C-B3B986923CDF}" type="presParOf" srcId="{54A528BB-E680-4DC9-9FDB-56070DB4A393}" destId="{FE10427A-6D40-4C39-B36A-1D1BCEBEAB8F}" srcOrd="1" destOrd="0" presId="urn:microsoft.com/office/officeart/2018/5/layout/IconLeafLabelList"/>
    <dgm:cxn modelId="{8D4E0536-62D5-4D12-B00F-E54B632C4279}" type="presParOf" srcId="{54A528BB-E680-4DC9-9FDB-56070DB4A393}" destId="{D1BACBC3-39A8-4B33-B273-6113A9677DDA}" srcOrd="2" destOrd="0" presId="urn:microsoft.com/office/officeart/2018/5/layout/IconLeafLabelList"/>
    <dgm:cxn modelId="{5C7DD9D2-5628-4CA5-8F57-8F779B1F024C}" type="presParOf" srcId="{54A528BB-E680-4DC9-9FDB-56070DB4A393}" destId="{DA164A07-B579-4EF9-9FDC-7B95C8AD738A}" srcOrd="3" destOrd="0" presId="urn:microsoft.com/office/officeart/2018/5/layout/IconLeafLabelList"/>
    <dgm:cxn modelId="{70E642C0-CFEA-4D9F-B363-E1775B17CF3A}" type="presParOf" srcId="{C211D81D-02B2-4F9C-97B7-DDFA7274B318}" destId="{1668C79D-951B-4B16-B1A1-CDFA40EE1B1C}" srcOrd="1" destOrd="0" presId="urn:microsoft.com/office/officeart/2018/5/layout/IconLeafLabelList"/>
    <dgm:cxn modelId="{1FFA7AF6-0986-4D31-9DBB-25D7E5BCE7C6}" type="presParOf" srcId="{C211D81D-02B2-4F9C-97B7-DDFA7274B318}" destId="{424D9F0A-22A2-4E7A-AD18-952233C7097A}" srcOrd="2" destOrd="0" presId="urn:microsoft.com/office/officeart/2018/5/layout/IconLeafLabelList"/>
    <dgm:cxn modelId="{2FA5E1DD-3B9D-466B-B69A-A0A2297D4C8C}" type="presParOf" srcId="{424D9F0A-22A2-4E7A-AD18-952233C7097A}" destId="{019712F4-22E1-4F25-9874-8264F3ED9F5C}" srcOrd="0" destOrd="0" presId="urn:microsoft.com/office/officeart/2018/5/layout/IconLeafLabelList"/>
    <dgm:cxn modelId="{079ECD76-62A4-4F04-A0AF-E1B830DE8378}" type="presParOf" srcId="{424D9F0A-22A2-4E7A-AD18-952233C7097A}" destId="{0B4F5D43-5F34-462B-A4EF-2EF909C85929}" srcOrd="1" destOrd="0" presId="urn:microsoft.com/office/officeart/2018/5/layout/IconLeafLabelList"/>
    <dgm:cxn modelId="{3CECF99D-E5CE-436C-8C7C-EDA379738002}" type="presParOf" srcId="{424D9F0A-22A2-4E7A-AD18-952233C7097A}" destId="{35DDA2C6-01A3-400A-A4B1-F399BE32500B}" srcOrd="2" destOrd="0" presId="urn:microsoft.com/office/officeart/2018/5/layout/IconLeafLabelList"/>
    <dgm:cxn modelId="{F9A2E1A4-9C73-4D6E-9DD8-B96F4A4E9641}" type="presParOf" srcId="{424D9F0A-22A2-4E7A-AD18-952233C7097A}" destId="{07AFF83A-85A3-4BA8-ABCA-1B3D5DCBDD4B}" srcOrd="3" destOrd="0" presId="urn:microsoft.com/office/officeart/2018/5/layout/IconLeafLabelList"/>
    <dgm:cxn modelId="{BC02ADBF-05C2-4F96-AC98-8168D7B86B79}" type="presParOf" srcId="{C211D81D-02B2-4F9C-97B7-DDFA7274B318}" destId="{59A35274-0BB3-43C0-85C8-B1B06AAF7F54}" srcOrd="3" destOrd="0" presId="urn:microsoft.com/office/officeart/2018/5/layout/IconLeafLabelList"/>
    <dgm:cxn modelId="{66B920EA-31D4-435B-B1E6-AB9A7556B668}" type="presParOf" srcId="{C211D81D-02B2-4F9C-97B7-DDFA7274B318}" destId="{72C8B1F4-28DC-4E94-A44D-4EFBE9AA3CF8}" srcOrd="4" destOrd="0" presId="urn:microsoft.com/office/officeart/2018/5/layout/IconLeafLabelList"/>
    <dgm:cxn modelId="{BE1B5529-EBAB-4146-90B8-F23C1DD3110C}" type="presParOf" srcId="{72C8B1F4-28DC-4E94-A44D-4EFBE9AA3CF8}" destId="{4329BC86-2598-4DD1-A103-2BAF91F23A32}" srcOrd="0" destOrd="0" presId="urn:microsoft.com/office/officeart/2018/5/layout/IconLeafLabelList"/>
    <dgm:cxn modelId="{C76D94B8-A1C5-4645-9439-9C7BD5D1FE84}" type="presParOf" srcId="{72C8B1F4-28DC-4E94-A44D-4EFBE9AA3CF8}" destId="{290CBCFB-2B15-4583-8714-0A30224B1B62}" srcOrd="1" destOrd="0" presId="urn:microsoft.com/office/officeart/2018/5/layout/IconLeafLabelList"/>
    <dgm:cxn modelId="{76666A71-1E0C-4C10-BD1A-4939AD93E504}" type="presParOf" srcId="{72C8B1F4-28DC-4E94-A44D-4EFBE9AA3CF8}" destId="{1CE4E5D6-3372-4FBF-9766-5F6EBEF176F4}" srcOrd="2" destOrd="0" presId="urn:microsoft.com/office/officeart/2018/5/layout/IconLeafLabelList"/>
    <dgm:cxn modelId="{B1DDD565-C686-4824-8BC1-425605854135}" type="presParOf" srcId="{72C8B1F4-28DC-4E94-A44D-4EFBE9AA3CF8}" destId="{E7CD2334-EDCB-4817-969D-73D42F2C7B40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36ACB7-9A69-4EE8-AB5A-0252316F81BE}">
      <dsp:nvSpPr>
        <dsp:cNvPr id="0" name=""/>
        <dsp:cNvSpPr/>
      </dsp:nvSpPr>
      <dsp:spPr>
        <a:xfrm>
          <a:off x="0" y="0"/>
          <a:ext cx="7009643" cy="10610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Dotlib: difusión del conocimiento científico en América Latina.</a:t>
          </a:r>
        </a:p>
      </dsp:txBody>
      <dsp:txXfrm>
        <a:off x="31079" y="31079"/>
        <a:ext cx="5864633" cy="998941"/>
      </dsp:txXfrm>
    </dsp:sp>
    <dsp:sp modelId="{D689DB80-5FE5-4BEE-A4EC-AA9EF31F4EE2}">
      <dsp:nvSpPr>
        <dsp:cNvPr id="0" name=""/>
        <dsp:cNvSpPr/>
      </dsp:nvSpPr>
      <dsp:spPr>
        <a:xfrm>
          <a:off x="618497" y="1237949"/>
          <a:ext cx="7009643" cy="10610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Representamos más de 40 editoriales internacionales.</a:t>
          </a:r>
        </a:p>
      </dsp:txBody>
      <dsp:txXfrm>
        <a:off x="649576" y="1269028"/>
        <a:ext cx="5639272" cy="998941"/>
      </dsp:txXfrm>
    </dsp:sp>
    <dsp:sp modelId="{2D46C902-402D-43CC-A098-622C30EB762A}">
      <dsp:nvSpPr>
        <dsp:cNvPr id="0" name=""/>
        <dsp:cNvSpPr/>
      </dsp:nvSpPr>
      <dsp:spPr>
        <a:xfrm>
          <a:off x="1236995" y="2475898"/>
          <a:ext cx="7009643" cy="10610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Digital Science: IA para investigación e integridad académica.</a:t>
          </a:r>
        </a:p>
      </dsp:txBody>
      <dsp:txXfrm>
        <a:off x="1268074" y="2506977"/>
        <a:ext cx="5639272" cy="998941"/>
      </dsp:txXfrm>
    </dsp:sp>
    <dsp:sp modelId="{59151F24-4FA7-4C0F-A41E-8AA839C6BCFE}">
      <dsp:nvSpPr>
        <dsp:cNvPr id="0" name=""/>
        <dsp:cNvSpPr/>
      </dsp:nvSpPr>
      <dsp:spPr>
        <a:xfrm>
          <a:off x="6319928" y="804667"/>
          <a:ext cx="689714" cy="689714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100" kern="1200"/>
        </a:p>
      </dsp:txBody>
      <dsp:txXfrm>
        <a:off x="6475114" y="804667"/>
        <a:ext cx="379342" cy="519010"/>
      </dsp:txXfrm>
    </dsp:sp>
    <dsp:sp modelId="{A6F114BF-28AF-48B5-B05A-17159B738428}">
      <dsp:nvSpPr>
        <dsp:cNvPr id="0" name=""/>
        <dsp:cNvSpPr/>
      </dsp:nvSpPr>
      <dsp:spPr>
        <a:xfrm>
          <a:off x="6938426" y="2035542"/>
          <a:ext cx="689714" cy="689714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100" kern="1200"/>
        </a:p>
      </dsp:txBody>
      <dsp:txXfrm>
        <a:off x="7093612" y="2035542"/>
        <a:ext cx="379342" cy="51901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D170C9-A07F-4C0B-BC5E-AF50F188ED3B}">
      <dsp:nvSpPr>
        <dsp:cNvPr id="0" name=""/>
        <dsp:cNvSpPr/>
      </dsp:nvSpPr>
      <dsp:spPr>
        <a:xfrm>
          <a:off x="884935" y="44702"/>
          <a:ext cx="2196000" cy="2196000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3D253C-F84D-4D75-BA94-4F15CD7EB66A}">
      <dsp:nvSpPr>
        <dsp:cNvPr id="0" name=""/>
        <dsp:cNvSpPr/>
      </dsp:nvSpPr>
      <dsp:spPr>
        <a:xfrm>
          <a:off x="1352935" y="512702"/>
          <a:ext cx="1260000" cy="1260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17805A-C96C-41A4-B4AA-3250D9FEDA0E}">
      <dsp:nvSpPr>
        <dsp:cNvPr id="0" name=""/>
        <dsp:cNvSpPr/>
      </dsp:nvSpPr>
      <dsp:spPr>
        <a:xfrm>
          <a:off x="182935" y="2924702"/>
          <a:ext cx="36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700" kern="1200"/>
            <a:t>Altmetric muestra dónde y cómo se discute una investigación.</a:t>
          </a:r>
        </a:p>
      </dsp:txBody>
      <dsp:txXfrm>
        <a:off x="182935" y="2924702"/>
        <a:ext cx="3600000" cy="720000"/>
      </dsp:txXfrm>
    </dsp:sp>
    <dsp:sp modelId="{7D78A0B2-FC11-4AEB-A878-598203CEE4F2}">
      <dsp:nvSpPr>
        <dsp:cNvPr id="0" name=""/>
        <dsp:cNvSpPr/>
      </dsp:nvSpPr>
      <dsp:spPr>
        <a:xfrm>
          <a:off x="5114935" y="44702"/>
          <a:ext cx="2196000" cy="2196000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0A36D5-91AF-41D9-89A1-DF737DE97D88}">
      <dsp:nvSpPr>
        <dsp:cNvPr id="0" name=""/>
        <dsp:cNvSpPr/>
      </dsp:nvSpPr>
      <dsp:spPr>
        <a:xfrm>
          <a:off x="5582935" y="512702"/>
          <a:ext cx="1260000" cy="1260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EB6233-E858-4E0C-B076-FDBA9C34EC5D}">
      <dsp:nvSpPr>
        <dsp:cNvPr id="0" name=""/>
        <dsp:cNvSpPr/>
      </dsp:nvSpPr>
      <dsp:spPr>
        <a:xfrm>
          <a:off x="4412935" y="2924702"/>
          <a:ext cx="36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700" kern="1200"/>
            <a:t>Permite distinguir entre debate académico y conversación pública.</a:t>
          </a:r>
        </a:p>
      </dsp:txBody>
      <dsp:txXfrm>
        <a:off x="4412935" y="2924702"/>
        <a:ext cx="3600000" cy="7200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3F7435-A86C-4717-BDB4-906D9E822C6F}">
      <dsp:nvSpPr>
        <dsp:cNvPr id="0" name=""/>
        <dsp:cNvSpPr/>
      </dsp:nvSpPr>
      <dsp:spPr>
        <a:xfrm>
          <a:off x="738477" y="1037662"/>
          <a:ext cx="1079825" cy="107982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0FD26F-DA3F-4478-89B0-B3DDDD873C81}">
      <dsp:nvSpPr>
        <dsp:cNvPr id="0" name=""/>
        <dsp:cNvSpPr/>
      </dsp:nvSpPr>
      <dsp:spPr>
        <a:xfrm>
          <a:off x="78583" y="2435142"/>
          <a:ext cx="239961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Detecta usos inapropiados o desinformación.</a:t>
          </a:r>
        </a:p>
      </dsp:txBody>
      <dsp:txXfrm>
        <a:off x="78583" y="2435142"/>
        <a:ext cx="2399612" cy="720000"/>
      </dsp:txXfrm>
    </dsp:sp>
    <dsp:sp modelId="{D3F42EC8-7819-4770-A8A3-E34DA050D17B}">
      <dsp:nvSpPr>
        <dsp:cNvPr id="0" name=""/>
        <dsp:cNvSpPr/>
      </dsp:nvSpPr>
      <dsp:spPr>
        <a:xfrm>
          <a:off x="3558022" y="1037662"/>
          <a:ext cx="1079825" cy="107982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71FC3D-EF42-4CCE-A10E-239909644D23}">
      <dsp:nvSpPr>
        <dsp:cNvPr id="0" name=""/>
        <dsp:cNvSpPr/>
      </dsp:nvSpPr>
      <dsp:spPr>
        <a:xfrm>
          <a:off x="2898129" y="2435142"/>
          <a:ext cx="239961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Promueve transparencia y trazabilidad del conocimiento.</a:t>
          </a:r>
        </a:p>
      </dsp:txBody>
      <dsp:txXfrm>
        <a:off x="2898129" y="2435142"/>
        <a:ext cx="2399612" cy="720000"/>
      </dsp:txXfrm>
    </dsp:sp>
    <dsp:sp modelId="{704CA077-30FD-42EF-A185-DFD2F467EFFA}">
      <dsp:nvSpPr>
        <dsp:cNvPr id="0" name=""/>
        <dsp:cNvSpPr/>
      </dsp:nvSpPr>
      <dsp:spPr>
        <a:xfrm>
          <a:off x="6377567" y="1037662"/>
          <a:ext cx="1079825" cy="107982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C3CB2D-B403-4B97-9082-56AA5610EAA9}">
      <dsp:nvSpPr>
        <dsp:cNvPr id="0" name=""/>
        <dsp:cNvSpPr/>
      </dsp:nvSpPr>
      <dsp:spPr>
        <a:xfrm>
          <a:off x="5717674" y="2435142"/>
          <a:ext cx="239961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Permite reaccionar ante interpretaciones erróneas.</a:t>
          </a:r>
        </a:p>
      </dsp:txBody>
      <dsp:txXfrm>
        <a:off x="5717674" y="2435142"/>
        <a:ext cx="2399612" cy="7200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00EDC7-F9CD-4A93-B1C5-5C6930613ABB}">
      <dsp:nvSpPr>
        <dsp:cNvPr id="0" name=""/>
        <dsp:cNvSpPr/>
      </dsp:nvSpPr>
      <dsp:spPr>
        <a:xfrm>
          <a:off x="518185" y="768902"/>
          <a:ext cx="1475437" cy="1475437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CD0533-F42A-4A9E-A667-59E6C9B2F950}">
      <dsp:nvSpPr>
        <dsp:cNvPr id="0" name=""/>
        <dsp:cNvSpPr/>
      </dsp:nvSpPr>
      <dsp:spPr>
        <a:xfrm>
          <a:off x="832623" y="1083340"/>
          <a:ext cx="846562" cy="84656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BF3595-7FD6-4865-9CD3-D6604DB5F218}">
      <dsp:nvSpPr>
        <dsp:cNvPr id="0" name=""/>
        <dsp:cNvSpPr/>
      </dsp:nvSpPr>
      <dsp:spPr>
        <a:xfrm>
          <a:off x="46529" y="2703902"/>
          <a:ext cx="2418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600" kern="1200" dirty="0"/>
            <a:t>Analiza </a:t>
          </a:r>
          <a:r>
            <a:rPr lang="en-US" sz="1600" kern="1200" dirty="0" err="1"/>
            <a:t>el</a:t>
          </a:r>
          <a:r>
            <a:rPr lang="en-US" sz="1600" kern="1200" dirty="0"/>
            <a:t> </a:t>
          </a:r>
          <a:r>
            <a:rPr lang="en-US" sz="1600" kern="1200" dirty="0" err="1"/>
            <a:t>sentimiento</a:t>
          </a:r>
          <a:r>
            <a:rPr lang="en-US" sz="1600" kern="1200" dirty="0"/>
            <a:t> de las </a:t>
          </a:r>
          <a:r>
            <a:rPr lang="en-US" sz="1600" kern="1200" dirty="0" err="1"/>
            <a:t>menciones</a:t>
          </a:r>
          <a:r>
            <a:rPr lang="en-US" sz="1600" kern="1200" dirty="0"/>
            <a:t>: </a:t>
          </a:r>
          <a:r>
            <a:rPr lang="en-US" sz="1600" kern="1200" dirty="0" err="1"/>
            <a:t>positivo</a:t>
          </a:r>
          <a:r>
            <a:rPr lang="en-US" sz="1600" kern="1200" dirty="0"/>
            <a:t>, </a:t>
          </a:r>
          <a:r>
            <a:rPr lang="en-US" sz="1600" kern="1200" dirty="0" err="1"/>
            <a:t>negativo</a:t>
          </a:r>
          <a:r>
            <a:rPr lang="en-US" sz="1600" kern="1200" dirty="0"/>
            <a:t> o neutral.</a:t>
          </a:r>
        </a:p>
      </dsp:txBody>
      <dsp:txXfrm>
        <a:off x="46529" y="2703902"/>
        <a:ext cx="2418750" cy="720000"/>
      </dsp:txXfrm>
    </dsp:sp>
    <dsp:sp modelId="{45A34128-5BA7-4643-91AF-881FB1012D4F}">
      <dsp:nvSpPr>
        <dsp:cNvPr id="0" name=""/>
        <dsp:cNvSpPr/>
      </dsp:nvSpPr>
      <dsp:spPr>
        <a:xfrm>
          <a:off x="3360216" y="768902"/>
          <a:ext cx="1475437" cy="1475437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A21FBC-1E71-4547-9268-8DE076D41AA5}">
      <dsp:nvSpPr>
        <dsp:cNvPr id="0" name=""/>
        <dsp:cNvSpPr/>
      </dsp:nvSpPr>
      <dsp:spPr>
        <a:xfrm>
          <a:off x="3674654" y="1083340"/>
          <a:ext cx="846562" cy="84656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078E8E-7928-429A-8BDC-E19E20744C98}">
      <dsp:nvSpPr>
        <dsp:cNvPr id="0" name=""/>
        <dsp:cNvSpPr/>
      </dsp:nvSpPr>
      <dsp:spPr>
        <a:xfrm>
          <a:off x="2888560" y="2703902"/>
          <a:ext cx="2418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600" kern="1200" dirty="0"/>
            <a:t>Distingue entre </a:t>
          </a:r>
          <a:r>
            <a:rPr lang="en-US" sz="1600" kern="1200" dirty="0" err="1"/>
            <a:t>críticas</a:t>
          </a:r>
          <a:r>
            <a:rPr lang="en-US" sz="1600" kern="1200" dirty="0"/>
            <a:t> </a:t>
          </a:r>
          <a:r>
            <a:rPr lang="en-US" sz="1600" kern="1200" dirty="0" err="1"/>
            <a:t>válidas</a:t>
          </a:r>
          <a:r>
            <a:rPr lang="en-US" sz="1600" kern="1200" dirty="0"/>
            <a:t> y </a:t>
          </a:r>
          <a:r>
            <a:rPr lang="en-US" sz="1600" kern="1200" dirty="0" err="1"/>
            <a:t>campañas</a:t>
          </a:r>
          <a:r>
            <a:rPr lang="en-US" sz="1600" kern="1200" dirty="0"/>
            <a:t> de </a:t>
          </a:r>
          <a:r>
            <a:rPr lang="en-US" sz="1600" kern="1200" dirty="0" err="1"/>
            <a:t>desinformación</a:t>
          </a:r>
          <a:r>
            <a:rPr lang="en-US" sz="1600" kern="1200" dirty="0"/>
            <a:t>.</a:t>
          </a:r>
        </a:p>
      </dsp:txBody>
      <dsp:txXfrm>
        <a:off x="2888560" y="2703902"/>
        <a:ext cx="2418750" cy="720000"/>
      </dsp:txXfrm>
    </dsp:sp>
    <dsp:sp modelId="{6DAA0070-5D25-4229-9C44-0D203A3EB293}">
      <dsp:nvSpPr>
        <dsp:cNvPr id="0" name=""/>
        <dsp:cNvSpPr/>
      </dsp:nvSpPr>
      <dsp:spPr>
        <a:xfrm>
          <a:off x="6202248" y="768902"/>
          <a:ext cx="1475437" cy="1475437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A3ED42-B8F4-44E4-8C9B-C41D1C02B1FD}">
      <dsp:nvSpPr>
        <dsp:cNvPr id="0" name=""/>
        <dsp:cNvSpPr/>
      </dsp:nvSpPr>
      <dsp:spPr>
        <a:xfrm>
          <a:off x="6516685" y="1083340"/>
          <a:ext cx="846562" cy="84656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C5016D-4031-4E2D-B2E3-AE80F4A66796}">
      <dsp:nvSpPr>
        <dsp:cNvPr id="0" name=""/>
        <dsp:cNvSpPr/>
      </dsp:nvSpPr>
      <dsp:spPr>
        <a:xfrm>
          <a:off x="5730591" y="2703902"/>
          <a:ext cx="2418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600" kern="1200" dirty="0"/>
            <a:t>La IA </a:t>
          </a:r>
          <a:r>
            <a:rPr lang="en-US" sz="1600" kern="1200" dirty="0" err="1"/>
            <a:t>fortalece</a:t>
          </a:r>
          <a:r>
            <a:rPr lang="en-US" sz="1600" kern="1200" dirty="0"/>
            <a:t> </a:t>
          </a:r>
          <a:r>
            <a:rPr lang="en-US" sz="1600" kern="1200" dirty="0" err="1"/>
            <a:t>el</a:t>
          </a:r>
          <a:r>
            <a:rPr lang="en-US" sz="1600" kern="1200" dirty="0"/>
            <a:t> </a:t>
          </a:r>
          <a:r>
            <a:rPr lang="en-US" sz="1600" kern="1200" dirty="0" err="1"/>
            <a:t>juicio</a:t>
          </a:r>
          <a:r>
            <a:rPr lang="en-US" sz="1600" kern="1200" dirty="0"/>
            <a:t> </a:t>
          </a:r>
          <a:r>
            <a:rPr lang="en-US" sz="1600" kern="1200" dirty="0" err="1"/>
            <a:t>humano</a:t>
          </a:r>
          <a:r>
            <a:rPr lang="en-US" sz="1600" kern="1200" dirty="0"/>
            <a:t>, no lo </a:t>
          </a:r>
          <a:r>
            <a:rPr lang="en-US" sz="1600" kern="1200" dirty="0" err="1"/>
            <a:t>reemplaza</a:t>
          </a:r>
          <a:r>
            <a:rPr lang="en-US" sz="1600" kern="1200" dirty="0"/>
            <a:t>.</a:t>
          </a:r>
        </a:p>
      </dsp:txBody>
      <dsp:txXfrm>
        <a:off x="5730591" y="2703902"/>
        <a:ext cx="2418750" cy="72000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9803E7-089B-4A80-9BEF-F1B7B95927FF}">
      <dsp:nvSpPr>
        <dsp:cNvPr id="0" name=""/>
        <dsp:cNvSpPr/>
      </dsp:nvSpPr>
      <dsp:spPr>
        <a:xfrm>
          <a:off x="518185" y="517202"/>
          <a:ext cx="1475437" cy="1475437"/>
        </a:xfrm>
        <a:prstGeom prst="round2DiagRect">
          <a:avLst>
            <a:gd name="adj1" fmla="val 29727"/>
            <a:gd name="adj2" fmla="val 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10427A-6D40-4C39-B36A-1D1BCEBEAB8F}">
      <dsp:nvSpPr>
        <dsp:cNvPr id="0" name=""/>
        <dsp:cNvSpPr/>
      </dsp:nvSpPr>
      <dsp:spPr>
        <a:xfrm>
          <a:off x="832623" y="831639"/>
          <a:ext cx="846562" cy="84656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164A07-B579-4EF9-9FDC-7B95C8AD738A}">
      <dsp:nvSpPr>
        <dsp:cNvPr id="0" name=""/>
        <dsp:cNvSpPr/>
      </dsp:nvSpPr>
      <dsp:spPr>
        <a:xfrm>
          <a:off x="46529" y="2452202"/>
          <a:ext cx="2418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500" kern="1200"/>
            <a:t>Caso 1: COVID-19 → Comunicación responsable de la ciencia.</a:t>
          </a:r>
        </a:p>
      </dsp:txBody>
      <dsp:txXfrm>
        <a:off x="46529" y="2452202"/>
        <a:ext cx="2418750" cy="720000"/>
      </dsp:txXfrm>
    </dsp:sp>
    <dsp:sp modelId="{019712F4-22E1-4F25-9874-8264F3ED9F5C}">
      <dsp:nvSpPr>
        <dsp:cNvPr id="0" name=""/>
        <dsp:cNvSpPr/>
      </dsp:nvSpPr>
      <dsp:spPr>
        <a:xfrm>
          <a:off x="3360216" y="517202"/>
          <a:ext cx="1475437" cy="1475437"/>
        </a:xfrm>
        <a:prstGeom prst="round2DiagRect">
          <a:avLst>
            <a:gd name="adj1" fmla="val 29727"/>
            <a:gd name="adj2" fmla="val 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4F5D43-5F34-462B-A4EF-2EF909C85929}">
      <dsp:nvSpPr>
        <dsp:cNvPr id="0" name=""/>
        <dsp:cNvSpPr/>
      </dsp:nvSpPr>
      <dsp:spPr>
        <a:xfrm>
          <a:off x="3674654" y="831639"/>
          <a:ext cx="846562" cy="84656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AFF83A-85A3-4BA8-ABCA-1B3D5DCBDD4B}">
      <dsp:nvSpPr>
        <dsp:cNvPr id="0" name=""/>
        <dsp:cNvSpPr/>
      </dsp:nvSpPr>
      <dsp:spPr>
        <a:xfrm>
          <a:off x="2888560" y="2452202"/>
          <a:ext cx="2418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500" kern="1200"/>
            <a:t>Caso 2: Universidad chilena → Transparencia y trazabilidad.</a:t>
          </a:r>
        </a:p>
      </dsp:txBody>
      <dsp:txXfrm>
        <a:off x="2888560" y="2452202"/>
        <a:ext cx="2418750" cy="720000"/>
      </dsp:txXfrm>
    </dsp:sp>
    <dsp:sp modelId="{4329BC86-2598-4DD1-A103-2BAF91F23A32}">
      <dsp:nvSpPr>
        <dsp:cNvPr id="0" name=""/>
        <dsp:cNvSpPr/>
      </dsp:nvSpPr>
      <dsp:spPr>
        <a:xfrm>
          <a:off x="6202248" y="517202"/>
          <a:ext cx="1475437" cy="1475437"/>
        </a:xfrm>
        <a:prstGeom prst="round2DiagRect">
          <a:avLst>
            <a:gd name="adj1" fmla="val 29727"/>
            <a:gd name="adj2" fmla="val 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0CBCFB-2B15-4583-8714-0A30224B1B62}">
      <dsp:nvSpPr>
        <dsp:cNvPr id="0" name=""/>
        <dsp:cNvSpPr/>
      </dsp:nvSpPr>
      <dsp:spPr>
        <a:xfrm>
          <a:off x="6516685" y="831639"/>
          <a:ext cx="846562" cy="84656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CD2334-EDCB-4817-969D-73D42F2C7B40}">
      <dsp:nvSpPr>
        <dsp:cNvPr id="0" name=""/>
        <dsp:cNvSpPr/>
      </dsp:nvSpPr>
      <dsp:spPr>
        <a:xfrm>
          <a:off x="5730591" y="2452202"/>
          <a:ext cx="2418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500" kern="1200" dirty="0"/>
            <a:t>Caso 3: </a:t>
          </a:r>
          <a:r>
            <a:rPr lang="en-US" sz="1500" kern="1200" dirty="0" err="1"/>
            <a:t>Críticas</a:t>
          </a:r>
          <a:r>
            <a:rPr lang="en-US" sz="1500" kern="1200" dirty="0"/>
            <a:t> </a:t>
          </a:r>
          <a:r>
            <a:rPr lang="en-US" sz="1500" kern="1200" dirty="0" err="1"/>
            <a:t>en</a:t>
          </a:r>
          <a:r>
            <a:rPr lang="en-US" sz="1500" kern="1200" dirty="0"/>
            <a:t> blogs → </a:t>
          </a:r>
          <a:r>
            <a:rPr lang="en-US" sz="1500" kern="1200" dirty="0" err="1"/>
            <a:t>Honestidad</a:t>
          </a:r>
          <a:r>
            <a:rPr lang="en-US" sz="1500" kern="1200" dirty="0"/>
            <a:t> y </a:t>
          </a:r>
          <a:r>
            <a:rPr lang="en-US" sz="1500" kern="1200" dirty="0" err="1"/>
            <a:t>corrección</a:t>
          </a:r>
          <a:r>
            <a:rPr lang="en-US" sz="1500" kern="1200" dirty="0"/>
            <a:t> </a:t>
          </a:r>
          <a:r>
            <a:rPr lang="en-US" sz="1500" kern="1200" dirty="0" err="1"/>
            <a:t>proactiva</a:t>
          </a:r>
          <a:r>
            <a:rPr lang="en-US" sz="1500" kern="1200" dirty="0"/>
            <a:t>.</a:t>
          </a:r>
        </a:p>
      </dsp:txBody>
      <dsp:txXfrm>
        <a:off x="5730591" y="2452202"/>
        <a:ext cx="2418750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7D8926-00A7-45C5-83E1-DDE94DD33A9F}" type="datetimeFigureOut">
              <a:rPr lang="es-CL" smtClean="0"/>
              <a:t>13-10-2025</a:t>
            </a:fld>
            <a:endParaRPr lang="es-C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891653-667E-46ED-B39F-B02463E451F9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361702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91653-667E-46ED-B39F-B02463E451F9}" type="slidenum">
              <a:rPr lang="es-CL" smtClean="0"/>
              <a:t>1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377821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2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2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2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2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8" name="Rectangle 45">
            <a:extLst>
              <a:ext uri="{FF2B5EF4-FFF2-40B4-BE49-F238E27FC236}">
                <a16:creationId xmlns:a16="http://schemas.microsoft.com/office/drawing/2014/main" id="{09CFCDAF-46CE-4056-866C-5EE9122FDC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!!Rectangle">
            <a:extLst>
              <a:ext uri="{FF2B5EF4-FFF2-40B4-BE49-F238E27FC236}">
                <a16:creationId xmlns:a16="http://schemas.microsoft.com/office/drawing/2014/main" id="{9F587EB1-1674-4B8B-88AD-2A81FFFB5F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89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 descr="Bombilla apagada con bombillas de fondo multicolor">
            <a:extLst>
              <a:ext uri="{FF2B5EF4-FFF2-40B4-BE49-F238E27FC236}">
                <a16:creationId xmlns:a16="http://schemas.microsoft.com/office/drawing/2014/main" id="{66140BC7-BCEE-0FF8-12A6-18509D4B1C76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alphaModFix amt="35000"/>
          </a:blip>
          <a:srcRect r="10999" b="-1"/>
          <a:stretch>
            <a:fillRect/>
          </a:stretch>
        </p:blipFill>
        <p:spPr>
          <a:xfrm>
            <a:off x="20" y="10"/>
            <a:ext cx="9143980" cy="68579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49" y="381934"/>
            <a:ext cx="3943351" cy="5181523"/>
          </a:xfrm>
        </p:spPr>
        <p:txBody>
          <a:bodyPr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s-CL" sz="5400">
                <a:solidFill>
                  <a:srgbClr val="FFFFFF"/>
                </a:solidFill>
              </a:rPr>
              <a:t>ALMETRIC</a:t>
            </a:r>
            <a:br>
              <a:rPr lang="es-CL" sz="5400">
                <a:solidFill>
                  <a:srgbClr val="FFFFFF"/>
                </a:solidFill>
              </a:rPr>
            </a:br>
            <a:br>
              <a:rPr lang="es-CL" sz="5400">
                <a:solidFill>
                  <a:srgbClr val="FFFFFF"/>
                </a:solidFill>
              </a:rPr>
            </a:br>
            <a:r>
              <a:rPr lang="es-CL" sz="5400">
                <a:solidFill>
                  <a:srgbClr val="FFFFFF"/>
                </a:solidFill>
              </a:rPr>
              <a:t>Integridad Académica e Inteligencia Artificial</a:t>
            </a:r>
          </a:p>
        </p:txBody>
      </p:sp>
      <p:cxnSp>
        <p:nvCxnSpPr>
          <p:cNvPr id="60" name="Straight Connector 49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7716" y="373056"/>
            <a:ext cx="0" cy="6476066"/>
          </a:xfrm>
          <a:prstGeom prst="line">
            <a:avLst/>
          </a:prstGeom>
          <a:ln w="25400" cap="sq">
            <a:solidFill>
              <a:srgbClr val="FFFFFF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Graphic 11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92110" y="740316"/>
            <a:ext cx="10427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rgbClr val="FFFFFF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" name="Graphic 10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61195" y="969611"/>
            <a:ext cx="68354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rgbClr val="FFFFFF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Graphic 12">
            <a:extLst>
              <a:ext uri="{FF2B5EF4-FFF2-40B4-BE49-F238E27FC236}">
                <a16:creationId xmlns:a16="http://schemas.microsoft.com/office/drawing/2014/main" id="{1453BF6C-B012-48B7-B4E8-6D7AC7C27D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0455" y="1484755"/>
            <a:ext cx="95786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rgbClr val="FFFFFF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21781" y="698643"/>
            <a:ext cx="3093569" cy="5301467"/>
          </a:xfrm>
        </p:spPr>
        <p:txBody>
          <a:bodyPr anchor="b">
            <a:normAutofit/>
          </a:bodyPr>
          <a:lstStyle/>
          <a:p>
            <a:pPr>
              <a:defRPr sz="2000"/>
            </a:pPr>
            <a:r>
              <a:rPr lang="es-ES" sz="1700" dirty="0">
                <a:solidFill>
                  <a:srgbClr val="FFFFFF"/>
                </a:solidFill>
              </a:rPr>
              <a:t>Cómo la IA fortalece la transparencia y la confianza en la ciencia</a:t>
            </a:r>
          </a:p>
          <a:p>
            <a:pPr>
              <a:defRPr sz="2000"/>
            </a:pPr>
            <a:r>
              <a:rPr lang="es-ES" sz="1700" dirty="0" err="1">
                <a:solidFill>
                  <a:srgbClr val="FFFFFF"/>
                </a:solidFill>
              </a:rPr>
              <a:t>Dotlib</a:t>
            </a:r>
            <a:r>
              <a:rPr lang="es-ES" sz="1700" dirty="0">
                <a:solidFill>
                  <a:srgbClr val="FFFFFF"/>
                </a:solidFill>
              </a:rPr>
              <a:t> | Digital </a:t>
            </a:r>
            <a:r>
              <a:rPr lang="es-ES" sz="1700" dirty="0" err="1">
                <a:solidFill>
                  <a:srgbClr val="FFFFFF"/>
                </a:solidFill>
              </a:rPr>
              <a:t>Science</a:t>
            </a:r>
            <a:endParaRPr lang="es-ES" sz="1700" dirty="0">
              <a:solidFill>
                <a:srgbClr val="FFFFFF"/>
              </a:solidFill>
            </a:endParaRPr>
          </a:p>
        </p:txBody>
      </p:sp>
      <p:pic>
        <p:nvPicPr>
          <p:cNvPr id="6" name="Imagen 5" descr="Un dibujo de una cara feliz&#10;&#10;El contenido generado por IA puede ser incorrecto.">
            <a:extLst>
              <a:ext uri="{FF2B5EF4-FFF2-40B4-BE49-F238E27FC236}">
                <a16:creationId xmlns:a16="http://schemas.microsoft.com/office/drawing/2014/main" id="{1A1E9D94-1DDD-652A-B754-DD128A5488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1147" y="6478401"/>
            <a:ext cx="808405" cy="25306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7">
            <a:extLst>
              <a:ext uri="{FF2B5EF4-FFF2-40B4-BE49-F238E27FC236}">
                <a16:creationId xmlns:a16="http://schemas.microsoft.com/office/drawing/2014/main" id="{A2679492-7988-4050-9056-5424444524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91B163-7D61-4891-ABCF-5C13D9C418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334933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1051" y="381935"/>
            <a:ext cx="3006438" cy="5974414"/>
          </a:xfrm>
        </p:spPr>
        <p:txBody>
          <a:bodyPr anchor="ctr">
            <a:normAutofit/>
          </a:bodyPr>
          <a:lstStyle/>
          <a:p>
            <a:r>
              <a:rPr lang="es-CL">
                <a:solidFill>
                  <a:srgbClr val="FFFFFF"/>
                </a:solidFill>
              </a:rPr>
              <a:t>Reflexiones finales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474DF76-993E-44DE-AFB0-C416182ACE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60420" y="554152"/>
            <a:ext cx="430632" cy="1075866"/>
            <a:chOff x="613892" y="554152"/>
            <a:chExt cx="574177" cy="1075866"/>
          </a:xfrm>
          <a:solidFill>
            <a:srgbClr val="FFFFFF"/>
          </a:solidFill>
        </p:grpSpPr>
        <p:sp>
          <p:nvSpPr>
            <p:cNvPr id="13" name="Graphic 11">
              <a:extLst>
                <a:ext uri="{FF2B5EF4-FFF2-40B4-BE49-F238E27FC236}">
                  <a16:creationId xmlns:a16="http://schemas.microsoft.com/office/drawing/2014/main" id="{6CB927A4-E432-4310-9CD5-E89FF50631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3061" y="554152"/>
              <a:ext cx="171515" cy="171515"/>
            </a:xfrm>
            <a:custGeom>
              <a:avLst/>
              <a:gdLst>
                <a:gd name="connsiteX0" fmla="*/ 159874 w 171515"/>
                <a:gd name="connsiteY0" fmla="*/ 74116 h 171515"/>
                <a:gd name="connsiteX1" fmla="*/ 97399 w 171515"/>
                <a:gd name="connsiteY1" fmla="*/ 74116 h 171515"/>
                <a:gd name="connsiteX2" fmla="*/ 97399 w 171515"/>
                <a:gd name="connsiteY2" fmla="*/ 11641 h 171515"/>
                <a:gd name="connsiteX3" fmla="*/ 85758 w 171515"/>
                <a:gd name="connsiteY3" fmla="*/ 0 h 171515"/>
                <a:gd name="connsiteX4" fmla="*/ 74116 w 171515"/>
                <a:gd name="connsiteY4" fmla="*/ 11641 h 171515"/>
                <a:gd name="connsiteX5" fmla="*/ 74116 w 171515"/>
                <a:gd name="connsiteY5" fmla="*/ 74116 h 171515"/>
                <a:gd name="connsiteX6" fmla="*/ 11641 w 171515"/>
                <a:gd name="connsiteY6" fmla="*/ 74116 h 171515"/>
                <a:gd name="connsiteX7" fmla="*/ 0 w 171515"/>
                <a:gd name="connsiteY7" fmla="*/ 85758 h 171515"/>
                <a:gd name="connsiteX8" fmla="*/ 11641 w 171515"/>
                <a:gd name="connsiteY8" fmla="*/ 97399 h 171515"/>
                <a:gd name="connsiteX9" fmla="*/ 74116 w 171515"/>
                <a:gd name="connsiteY9" fmla="*/ 97399 h 171515"/>
                <a:gd name="connsiteX10" fmla="*/ 74116 w 171515"/>
                <a:gd name="connsiteY10" fmla="*/ 159874 h 171515"/>
                <a:gd name="connsiteX11" fmla="*/ 85758 w 171515"/>
                <a:gd name="connsiteY11" fmla="*/ 171515 h 171515"/>
                <a:gd name="connsiteX12" fmla="*/ 97399 w 171515"/>
                <a:gd name="connsiteY12" fmla="*/ 159874 h 171515"/>
                <a:gd name="connsiteX13" fmla="*/ 97399 w 171515"/>
                <a:gd name="connsiteY13" fmla="*/ 97399 h 171515"/>
                <a:gd name="connsiteX14" fmla="*/ 159874 w 171515"/>
                <a:gd name="connsiteY14" fmla="*/ 97399 h 171515"/>
                <a:gd name="connsiteX15" fmla="*/ 171515 w 171515"/>
                <a:gd name="connsiteY15" fmla="*/ 85758 h 171515"/>
                <a:gd name="connsiteX16" fmla="*/ 159874 w 171515"/>
                <a:gd name="connsiteY16" fmla="*/ 74116 h 171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1515" h="171515">
                  <a:moveTo>
                    <a:pt x="159874" y="74116"/>
                  </a:moveTo>
                  <a:lnTo>
                    <a:pt x="97399" y="74116"/>
                  </a:lnTo>
                  <a:lnTo>
                    <a:pt x="97399" y="11641"/>
                  </a:lnTo>
                  <a:cubicBezTo>
                    <a:pt x="97399" y="5212"/>
                    <a:pt x="92187" y="0"/>
                    <a:pt x="85758" y="0"/>
                  </a:cubicBezTo>
                  <a:cubicBezTo>
                    <a:pt x="79328" y="0"/>
                    <a:pt x="74116" y="5212"/>
                    <a:pt x="74116" y="11641"/>
                  </a:cubicBezTo>
                  <a:lnTo>
                    <a:pt x="74116" y="74116"/>
                  </a:lnTo>
                  <a:lnTo>
                    <a:pt x="11641" y="74116"/>
                  </a:lnTo>
                  <a:cubicBezTo>
                    <a:pt x="5212" y="74116"/>
                    <a:pt x="0" y="79328"/>
                    <a:pt x="0" y="85758"/>
                  </a:cubicBezTo>
                  <a:cubicBezTo>
                    <a:pt x="0" y="92187"/>
                    <a:pt x="5212" y="97399"/>
                    <a:pt x="11641" y="97399"/>
                  </a:cubicBezTo>
                  <a:lnTo>
                    <a:pt x="74116" y="97399"/>
                  </a:lnTo>
                  <a:lnTo>
                    <a:pt x="74116" y="159874"/>
                  </a:lnTo>
                  <a:cubicBezTo>
                    <a:pt x="74116" y="166303"/>
                    <a:pt x="79328" y="171515"/>
                    <a:pt x="85758" y="171515"/>
                  </a:cubicBezTo>
                  <a:cubicBezTo>
                    <a:pt x="92187" y="171515"/>
                    <a:pt x="97399" y="166303"/>
                    <a:pt x="97399" y="159874"/>
                  </a:cubicBezTo>
                  <a:lnTo>
                    <a:pt x="97399" y="97399"/>
                  </a:lnTo>
                  <a:lnTo>
                    <a:pt x="159874" y="97399"/>
                  </a:lnTo>
                  <a:cubicBezTo>
                    <a:pt x="166303" y="97399"/>
                    <a:pt x="171515" y="92187"/>
                    <a:pt x="171515" y="85758"/>
                  </a:cubicBezTo>
                  <a:cubicBezTo>
                    <a:pt x="171515" y="79328"/>
                    <a:pt x="166303" y="74116"/>
                    <a:pt x="159874" y="74116"/>
                  </a:cubicBezTo>
                  <a:close/>
                </a:path>
              </a:pathLst>
            </a:custGeom>
            <a:grpFill/>
            <a:ln w="7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Graphic 10">
              <a:extLst>
                <a:ext uri="{FF2B5EF4-FFF2-40B4-BE49-F238E27FC236}">
                  <a16:creationId xmlns:a16="http://schemas.microsoft.com/office/drawing/2014/main" id="{E3020543-B24B-4EC4-8FFC-8DD88EEA91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75643" y="837005"/>
              <a:ext cx="112426" cy="112426"/>
            </a:xfrm>
            <a:custGeom>
              <a:avLst/>
              <a:gdLst>
                <a:gd name="connsiteX0" fmla="*/ 112426 w 112426"/>
                <a:gd name="connsiteY0" fmla="*/ 56213 h 112426"/>
                <a:gd name="connsiteX1" fmla="*/ 56213 w 112426"/>
                <a:gd name="connsiteY1" fmla="*/ 112426 h 112426"/>
                <a:gd name="connsiteX2" fmla="*/ 0 w 112426"/>
                <a:gd name="connsiteY2" fmla="*/ 56213 h 112426"/>
                <a:gd name="connsiteX3" fmla="*/ 56213 w 112426"/>
                <a:gd name="connsiteY3" fmla="*/ 0 h 112426"/>
                <a:gd name="connsiteX4" fmla="*/ 112426 w 112426"/>
                <a:gd name="connsiteY4" fmla="*/ 56213 h 112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426" h="112426">
                  <a:moveTo>
                    <a:pt x="112426" y="56213"/>
                  </a:moveTo>
                  <a:cubicBezTo>
                    <a:pt x="112426" y="87259"/>
                    <a:pt x="87259" y="112426"/>
                    <a:pt x="56213" y="112426"/>
                  </a:cubicBezTo>
                  <a:cubicBezTo>
                    <a:pt x="25167" y="112426"/>
                    <a:pt x="0" y="87259"/>
                    <a:pt x="0" y="56213"/>
                  </a:cubicBezTo>
                  <a:cubicBezTo>
                    <a:pt x="0" y="25167"/>
                    <a:pt x="25167" y="0"/>
                    <a:pt x="56213" y="0"/>
                  </a:cubicBezTo>
                  <a:cubicBezTo>
                    <a:pt x="87259" y="0"/>
                    <a:pt x="112426" y="25167"/>
                    <a:pt x="112426" y="56213"/>
                  </a:cubicBezTo>
                  <a:close/>
                </a:path>
              </a:pathLst>
            </a:custGeom>
            <a:grpFill/>
            <a:ln w="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Graphic 12">
              <a:extLst>
                <a:ext uri="{FF2B5EF4-FFF2-40B4-BE49-F238E27FC236}">
                  <a16:creationId xmlns:a16="http://schemas.microsoft.com/office/drawing/2014/main" id="{1453BF6C-B012-48B7-B4E8-6D7AC7C27D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3892" y="1472473"/>
              <a:ext cx="157545" cy="157545"/>
            </a:xfrm>
            <a:custGeom>
              <a:avLst/>
              <a:gdLst>
                <a:gd name="connsiteX0" fmla="*/ 78773 w 157545"/>
                <a:gd name="connsiteY0" fmla="*/ 23283 h 157545"/>
                <a:gd name="connsiteX1" fmla="*/ 134262 w 157545"/>
                <a:gd name="connsiteY1" fmla="*/ 78773 h 157545"/>
                <a:gd name="connsiteX2" fmla="*/ 78773 w 157545"/>
                <a:gd name="connsiteY2" fmla="*/ 134262 h 157545"/>
                <a:gd name="connsiteX3" fmla="*/ 23283 w 157545"/>
                <a:gd name="connsiteY3" fmla="*/ 78773 h 157545"/>
                <a:gd name="connsiteX4" fmla="*/ 78773 w 157545"/>
                <a:gd name="connsiteY4" fmla="*/ 23283 h 157545"/>
                <a:gd name="connsiteX5" fmla="*/ 78773 w 157545"/>
                <a:gd name="connsiteY5" fmla="*/ 0 h 157545"/>
                <a:gd name="connsiteX6" fmla="*/ 0 w 157545"/>
                <a:gd name="connsiteY6" fmla="*/ 78773 h 157545"/>
                <a:gd name="connsiteX7" fmla="*/ 78773 w 157545"/>
                <a:gd name="connsiteY7" fmla="*/ 157545 h 157545"/>
                <a:gd name="connsiteX8" fmla="*/ 157545 w 157545"/>
                <a:gd name="connsiteY8" fmla="*/ 78773 h 157545"/>
                <a:gd name="connsiteX9" fmla="*/ 78773 w 157545"/>
                <a:gd name="connsiteY9" fmla="*/ 0 h 15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545" h="157545">
                  <a:moveTo>
                    <a:pt x="78773" y="23283"/>
                  </a:moveTo>
                  <a:cubicBezTo>
                    <a:pt x="109419" y="23283"/>
                    <a:pt x="134262" y="48126"/>
                    <a:pt x="134262" y="78773"/>
                  </a:cubicBezTo>
                  <a:cubicBezTo>
                    <a:pt x="134262" y="109419"/>
                    <a:pt x="109419" y="134262"/>
                    <a:pt x="78773" y="134262"/>
                  </a:cubicBezTo>
                  <a:cubicBezTo>
                    <a:pt x="48126" y="134262"/>
                    <a:pt x="23283" y="109419"/>
                    <a:pt x="23283" y="78773"/>
                  </a:cubicBezTo>
                  <a:cubicBezTo>
                    <a:pt x="23312" y="48139"/>
                    <a:pt x="48139" y="23312"/>
                    <a:pt x="78773" y="23283"/>
                  </a:cubicBezTo>
                  <a:moveTo>
                    <a:pt x="78773" y="0"/>
                  </a:moveTo>
                  <a:cubicBezTo>
                    <a:pt x="35268" y="0"/>
                    <a:pt x="0" y="35268"/>
                    <a:pt x="0" y="78773"/>
                  </a:cubicBezTo>
                  <a:cubicBezTo>
                    <a:pt x="0" y="122277"/>
                    <a:pt x="35268" y="157545"/>
                    <a:pt x="78773" y="157545"/>
                  </a:cubicBezTo>
                  <a:cubicBezTo>
                    <a:pt x="122277" y="157545"/>
                    <a:pt x="157545" y="122277"/>
                    <a:pt x="157545" y="78773"/>
                  </a:cubicBezTo>
                  <a:cubicBezTo>
                    <a:pt x="157545" y="35268"/>
                    <a:pt x="122277" y="0"/>
                    <a:pt x="78773" y="0"/>
                  </a:cubicBezTo>
                  <a:close/>
                </a:path>
              </a:pathLst>
            </a:custGeom>
            <a:grpFill/>
            <a:ln w="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2924" y="518400"/>
            <a:ext cx="3578706" cy="5837949"/>
          </a:xfrm>
        </p:spPr>
        <p:txBody>
          <a:bodyPr anchor="ctr">
            <a:normAutofit/>
          </a:bodyPr>
          <a:lstStyle/>
          <a:p>
            <a:pPr>
              <a:defRPr sz="2000"/>
            </a:pPr>
            <a:r>
              <a:rPr lang="es-ES" sz="1700" dirty="0">
                <a:solidFill>
                  <a:schemeClr val="tx1">
                    <a:alpha val="80000"/>
                  </a:schemeClr>
                </a:solidFill>
              </a:rPr>
              <a:t>La IA debe ser transparente.</a:t>
            </a:r>
          </a:p>
          <a:p>
            <a:pPr>
              <a:defRPr sz="2000"/>
            </a:pPr>
            <a:r>
              <a:rPr lang="es-ES" sz="1700" dirty="0">
                <a:solidFill>
                  <a:schemeClr val="tx1">
                    <a:alpha val="80000"/>
                  </a:schemeClr>
                </a:solidFill>
              </a:rPr>
              <a:t>La IA debe verificar, no manipular.</a:t>
            </a:r>
          </a:p>
          <a:p>
            <a:pPr>
              <a:defRPr sz="2000"/>
            </a:pPr>
            <a:r>
              <a:rPr lang="es-ES" sz="1700" dirty="0">
                <a:solidFill>
                  <a:schemeClr val="tx1">
                    <a:alpha val="80000"/>
                  </a:schemeClr>
                </a:solidFill>
              </a:rPr>
              <a:t>La IA no reemplaza el juicio crítico humano.</a:t>
            </a:r>
          </a:p>
          <a:p>
            <a:pPr>
              <a:defRPr sz="2000"/>
            </a:pPr>
            <a:r>
              <a:rPr lang="es-ES" sz="1700" dirty="0">
                <a:solidFill>
                  <a:schemeClr val="tx1">
                    <a:alpha val="80000"/>
                  </a:schemeClr>
                </a:solidFill>
              </a:rPr>
              <a:t>La integridad no se programa: se practica.”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89621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agen 3" descr="Un dibujo de una cara feliz&#10;&#10;El contenido generado por IA puede ser incorrecto.">
            <a:extLst>
              <a:ext uri="{FF2B5EF4-FFF2-40B4-BE49-F238E27FC236}">
                <a16:creationId xmlns:a16="http://schemas.microsoft.com/office/drawing/2014/main" id="{B20CE81C-7951-E49C-A3B7-1167656F5F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1147" y="6478401"/>
            <a:ext cx="808405" cy="25306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2679492-7988-4050-9056-5424444524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91B163-7D61-4891-ABCF-5C13D9C418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334933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1051" y="381935"/>
            <a:ext cx="3006438" cy="5974414"/>
          </a:xfrm>
        </p:spPr>
        <p:txBody>
          <a:bodyPr anchor="ctr">
            <a:normAutofit/>
          </a:bodyPr>
          <a:lstStyle/>
          <a:p>
            <a:r>
              <a:rPr lang="es-CL" sz="7000">
                <a:solidFill>
                  <a:srgbClr val="FFFFFF"/>
                </a:solidFill>
              </a:rPr>
              <a:t>Cierre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474DF76-993E-44DE-AFB0-C416182ACE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60420" y="554152"/>
            <a:ext cx="430632" cy="1075866"/>
            <a:chOff x="613892" y="554152"/>
            <a:chExt cx="574177" cy="1075866"/>
          </a:xfrm>
          <a:solidFill>
            <a:srgbClr val="FFFFFF"/>
          </a:solidFill>
        </p:grpSpPr>
        <p:sp>
          <p:nvSpPr>
            <p:cNvPr id="13" name="Graphic 11">
              <a:extLst>
                <a:ext uri="{FF2B5EF4-FFF2-40B4-BE49-F238E27FC236}">
                  <a16:creationId xmlns:a16="http://schemas.microsoft.com/office/drawing/2014/main" id="{6CB927A4-E432-4310-9CD5-E89FF50631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3061" y="554152"/>
              <a:ext cx="171515" cy="171515"/>
            </a:xfrm>
            <a:custGeom>
              <a:avLst/>
              <a:gdLst>
                <a:gd name="connsiteX0" fmla="*/ 159874 w 171515"/>
                <a:gd name="connsiteY0" fmla="*/ 74116 h 171515"/>
                <a:gd name="connsiteX1" fmla="*/ 97399 w 171515"/>
                <a:gd name="connsiteY1" fmla="*/ 74116 h 171515"/>
                <a:gd name="connsiteX2" fmla="*/ 97399 w 171515"/>
                <a:gd name="connsiteY2" fmla="*/ 11641 h 171515"/>
                <a:gd name="connsiteX3" fmla="*/ 85758 w 171515"/>
                <a:gd name="connsiteY3" fmla="*/ 0 h 171515"/>
                <a:gd name="connsiteX4" fmla="*/ 74116 w 171515"/>
                <a:gd name="connsiteY4" fmla="*/ 11641 h 171515"/>
                <a:gd name="connsiteX5" fmla="*/ 74116 w 171515"/>
                <a:gd name="connsiteY5" fmla="*/ 74116 h 171515"/>
                <a:gd name="connsiteX6" fmla="*/ 11641 w 171515"/>
                <a:gd name="connsiteY6" fmla="*/ 74116 h 171515"/>
                <a:gd name="connsiteX7" fmla="*/ 0 w 171515"/>
                <a:gd name="connsiteY7" fmla="*/ 85758 h 171515"/>
                <a:gd name="connsiteX8" fmla="*/ 11641 w 171515"/>
                <a:gd name="connsiteY8" fmla="*/ 97399 h 171515"/>
                <a:gd name="connsiteX9" fmla="*/ 74116 w 171515"/>
                <a:gd name="connsiteY9" fmla="*/ 97399 h 171515"/>
                <a:gd name="connsiteX10" fmla="*/ 74116 w 171515"/>
                <a:gd name="connsiteY10" fmla="*/ 159874 h 171515"/>
                <a:gd name="connsiteX11" fmla="*/ 85758 w 171515"/>
                <a:gd name="connsiteY11" fmla="*/ 171515 h 171515"/>
                <a:gd name="connsiteX12" fmla="*/ 97399 w 171515"/>
                <a:gd name="connsiteY12" fmla="*/ 159874 h 171515"/>
                <a:gd name="connsiteX13" fmla="*/ 97399 w 171515"/>
                <a:gd name="connsiteY13" fmla="*/ 97399 h 171515"/>
                <a:gd name="connsiteX14" fmla="*/ 159874 w 171515"/>
                <a:gd name="connsiteY14" fmla="*/ 97399 h 171515"/>
                <a:gd name="connsiteX15" fmla="*/ 171515 w 171515"/>
                <a:gd name="connsiteY15" fmla="*/ 85758 h 171515"/>
                <a:gd name="connsiteX16" fmla="*/ 159874 w 171515"/>
                <a:gd name="connsiteY16" fmla="*/ 74116 h 171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1515" h="171515">
                  <a:moveTo>
                    <a:pt x="159874" y="74116"/>
                  </a:moveTo>
                  <a:lnTo>
                    <a:pt x="97399" y="74116"/>
                  </a:lnTo>
                  <a:lnTo>
                    <a:pt x="97399" y="11641"/>
                  </a:lnTo>
                  <a:cubicBezTo>
                    <a:pt x="97399" y="5212"/>
                    <a:pt x="92187" y="0"/>
                    <a:pt x="85758" y="0"/>
                  </a:cubicBezTo>
                  <a:cubicBezTo>
                    <a:pt x="79328" y="0"/>
                    <a:pt x="74116" y="5212"/>
                    <a:pt x="74116" y="11641"/>
                  </a:cubicBezTo>
                  <a:lnTo>
                    <a:pt x="74116" y="74116"/>
                  </a:lnTo>
                  <a:lnTo>
                    <a:pt x="11641" y="74116"/>
                  </a:lnTo>
                  <a:cubicBezTo>
                    <a:pt x="5212" y="74116"/>
                    <a:pt x="0" y="79328"/>
                    <a:pt x="0" y="85758"/>
                  </a:cubicBezTo>
                  <a:cubicBezTo>
                    <a:pt x="0" y="92187"/>
                    <a:pt x="5212" y="97399"/>
                    <a:pt x="11641" y="97399"/>
                  </a:cubicBezTo>
                  <a:lnTo>
                    <a:pt x="74116" y="97399"/>
                  </a:lnTo>
                  <a:lnTo>
                    <a:pt x="74116" y="159874"/>
                  </a:lnTo>
                  <a:cubicBezTo>
                    <a:pt x="74116" y="166303"/>
                    <a:pt x="79328" y="171515"/>
                    <a:pt x="85758" y="171515"/>
                  </a:cubicBezTo>
                  <a:cubicBezTo>
                    <a:pt x="92187" y="171515"/>
                    <a:pt x="97399" y="166303"/>
                    <a:pt x="97399" y="159874"/>
                  </a:cubicBezTo>
                  <a:lnTo>
                    <a:pt x="97399" y="97399"/>
                  </a:lnTo>
                  <a:lnTo>
                    <a:pt x="159874" y="97399"/>
                  </a:lnTo>
                  <a:cubicBezTo>
                    <a:pt x="166303" y="97399"/>
                    <a:pt x="171515" y="92187"/>
                    <a:pt x="171515" y="85758"/>
                  </a:cubicBezTo>
                  <a:cubicBezTo>
                    <a:pt x="171515" y="79328"/>
                    <a:pt x="166303" y="74116"/>
                    <a:pt x="159874" y="74116"/>
                  </a:cubicBezTo>
                  <a:close/>
                </a:path>
              </a:pathLst>
            </a:custGeom>
            <a:grpFill/>
            <a:ln w="7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Graphic 10">
              <a:extLst>
                <a:ext uri="{FF2B5EF4-FFF2-40B4-BE49-F238E27FC236}">
                  <a16:creationId xmlns:a16="http://schemas.microsoft.com/office/drawing/2014/main" id="{E3020543-B24B-4EC4-8FFC-8DD88EEA91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75643" y="837005"/>
              <a:ext cx="112426" cy="112426"/>
            </a:xfrm>
            <a:custGeom>
              <a:avLst/>
              <a:gdLst>
                <a:gd name="connsiteX0" fmla="*/ 112426 w 112426"/>
                <a:gd name="connsiteY0" fmla="*/ 56213 h 112426"/>
                <a:gd name="connsiteX1" fmla="*/ 56213 w 112426"/>
                <a:gd name="connsiteY1" fmla="*/ 112426 h 112426"/>
                <a:gd name="connsiteX2" fmla="*/ 0 w 112426"/>
                <a:gd name="connsiteY2" fmla="*/ 56213 h 112426"/>
                <a:gd name="connsiteX3" fmla="*/ 56213 w 112426"/>
                <a:gd name="connsiteY3" fmla="*/ 0 h 112426"/>
                <a:gd name="connsiteX4" fmla="*/ 112426 w 112426"/>
                <a:gd name="connsiteY4" fmla="*/ 56213 h 112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426" h="112426">
                  <a:moveTo>
                    <a:pt x="112426" y="56213"/>
                  </a:moveTo>
                  <a:cubicBezTo>
                    <a:pt x="112426" y="87259"/>
                    <a:pt x="87259" y="112426"/>
                    <a:pt x="56213" y="112426"/>
                  </a:cubicBezTo>
                  <a:cubicBezTo>
                    <a:pt x="25167" y="112426"/>
                    <a:pt x="0" y="87259"/>
                    <a:pt x="0" y="56213"/>
                  </a:cubicBezTo>
                  <a:cubicBezTo>
                    <a:pt x="0" y="25167"/>
                    <a:pt x="25167" y="0"/>
                    <a:pt x="56213" y="0"/>
                  </a:cubicBezTo>
                  <a:cubicBezTo>
                    <a:pt x="87259" y="0"/>
                    <a:pt x="112426" y="25167"/>
                    <a:pt x="112426" y="56213"/>
                  </a:cubicBezTo>
                  <a:close/>
                </a:path>
              </a:pathLst>
            </a:custGeom>
            <a:grpFill/>
            <a:ln w="5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Graphic 12">
              <a:extLst>
                <a:ext uri="{FF2B5EF4-FFF2-40B4-BE49-F238E27FC236}">
                  <a16:creationId xmlns:a16="http://schemas.microsoft.com/office/drawing/2014/main" id="{1453BF6C-B012-48B7-B4E8-6D7AC7C27D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13892" y="1472473"/>
              <a:ext cx="157545" cy="157545"/>
            </a:xfrm>
            <a:custGeom>
              <a:avLst/>
              <a:gdLst>
                <a:gd name="connsiteX0" fmla="*/ 78773 w 157545"/>
                <a:gd name="connsiteY0" fmla="*/ 23283 h 157545"/>
                <a:gd name="connsiteX1" fmla="*/ 134262 w 157545"/>
                <a:gd name="connsiteY1" fmla="*/ 78773 h 157545"/>
                <a:gd name="connsiteX2" fmla="*/ 78773 w 157545"/>
                <a:gd name="connsiteY2" fmla="*/ 134262 h 157545"/>
                <a:gd name="connsiteX3" fmla="*/ 23283 w 157545"/>
                <a:gd name="connsiteY3" fmla="*/ 78773 h 157545"/>
                <a:gd name="connsiteX4" fmla="*/ 78773 w 157545"/>
                <a:gd name="connsiteY4" fmla="*/ 23283 h 157545"/>
                <a:gd name="connsiteX5" fmla="*/ 78773 w 157545"/>
                <a:gd name="connsiteY5" fmla="*/ 0 h 157545"/>
                <a:gd name="connsiteX6" fmla="*/ 0 w 157545"/>
                <a:gd name="connsiteY6" fmla="*/ 78773 h 157545"/>
                <a:gd name="connsiteX7" fmla="*/ 78773 w 157545"/>
                <a:gd name="connsiteY7" fmla="*/ 157545 h 157545"/>
                <a:gd name="connsiteX8" fmla="*/ 157545 w 157545"/>
                <a:gd name="connsiteY8" fmla="*/ 78773 h 157545"/>
                <a:gd name="connsiteX9" fmla="*/ 78773 w 157545"/>
                <a:gd name="connsiteY9" fmla="*/ 0 h 15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545" h="157545">
                  <a:moveTo>
                    <a:pt x="78773" y="23283"/>
                  </a:moveTo>
                  <a:cubicBezTo>
                    <a:pt x="109419" y="23283"/>
                    <a:pt x="134262" y="48126"/>
                    <a:pt x="134262" y="78773"/>
                  </a:cubicBezTo>
                  <a:cubicBezTo>
                    <a:pt x="134262" y="109419"/>
                    <a:pt x="109419" y="134262"/>
                    <a:pt x="78773" y="134262"/>
                  </a:cubicBezTo>
                  <a:cubicBezTo>
                    <a:pt x="48126" y="134262"/>
                    <a:pt x="23283" y="109419"/>
                    <a:pt x="23283" y="78773"/>
                  </a:cubicBezTo>
                  <a:cubicBezTo>
                    <a:pt x="23312" y="48139"/>
                    <a:pt x="48139" y="23312"/>
                    <a:pt x="78773" y="23283"/>
                  </a:cubicBezTo>
                  <a:moveTo>
                    <a:pt x="78773" y="0"/>
                  </a:moveTo>
                  <a:cubicBezTo>
                    <a:pt x="35268" y="0"/>
                    <a:pt x="0" y="35268"/>
                    <a:pt x="0" y="78773"/>
                  </a:cubicBezTo>
                  <a:cubicBezTo>
                    <a:pt x="0" y="122277"/>
                    <a:pt x="35268" y="157545"/>
                    <a:pt x="78773" y="157545"/>
                  </a:cubicBezTo>
                  <a:cubicBezTo>
                    <a:pt x="122277" y="157545"/>
                    <a:pt x="157545" y="122277"/>
                    <a:pt x="157545" y="78773"/>
                  </a:cubicBezTo>
                  <a:cubicBezTo>
                    <a:pt x="157545" y="35268"/>
                    <a:pt x="122277" y="0"/>
                    <a:pt x="78773" y="0"/>
                  </a:cubicBezTo>
                  <a:close/>
                </a:path>
              </a:pathLst>
            </a:custGeom>
            <a:grpFill/>
            <a:ln w="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2924" y="518400"/>
            <a:ext cx="3578706" cy="5837949"/>
          </a:xfrm>
        </p:spPr>
        <p:txBody>
          <a:bodyPr anchor="ctr">
            <a:normAutofit/>
          </a:bodyPr>
          <a:lstStyle/>
          <a:p>
            <a:pPr>
              <a:defRPr sz="2000"/>
            </a:pPr>
            <a:r>
              <a:rPr lang="es-ES" sz="1700">
                <a:solidFill>
                  <a:schemeClr val="tx1">
                    <a:alpha val="80000"/>
                  </a:schemeClr>
                </a:solidFill>
              </a:rPr>
              <a:t>En la era de la IA, no basta con publicar.</a:t>
            </a:r>
          </a:p>
          <a:p>
            <a:pPr>
              <a:defRPr sz="2000"/>
            </a:pPr>
            <a:r>
              <a:rPr lang="es-ES" sz="1700">
                <a:solidFill>
                  <a:schemeClr val="tx1">
                    <a:alpha val="80000"/>
                  </a:schemeClr>
                </a:solidFill>
              </a:rPr>
              <a:t>Hay que saber quién habla de nuestra investigación y con qué intención.</a:t>
            </a:r>
          </a:p>
          <a:p>
            <a:pPr>
              <a:defRPr sz="2000"/>
            </a:pPr>
            <a:r>
              <a:rPr lang="es-ES" sz="1700">
                <a:solidFill>
                  <a:schemeClr val="tx1">
                    <a:alpha val="80000"/>
                  </a:schemeClr>
                </a:solidFill>
              </a:rPr>
              <a:t>Altmetric y la IA son aliados para proteger la confianza en la ciencia.</a:t>
            </a:r>
          </a:p>
          <a:p>
            <a:pPr>
              <a:defRPr sz="2000"/>
            </a:pPr>
            <a:r>
              <a:rPr lang="es-ES" sz="1700">
                <a:solidFill>
                  <a:schemeClr val="tx1">
                    <a:alpha val="80000"/>
                  </a:schemeClr>
                </a:solidFill>
              </a:rPr>
              <a:t>Gracias por su atención 🙌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89621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agen 3" descr="Un dibujo de una cara feliz&#10;&#10;El contenido generado por IA puede ser incorrecto.">
            <a:extLst>
              <a:ext uri="{FF2B5EF4-FFF2-40B4-BE49-F238E27FC236}">
                <a16:creationId xmlns:a16="http://schemas.microsoft.com/office/drawing/2014/main" id="{D6D677A4-6596-05C0-1B20-590D609E36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1147" y="6478401"/>
            <a:ext cx="808405" cy="25306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1293F9B-599E-4871-A414-757225FA34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5F17139-31EE-46AC-B04F-DBBD852DD6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9144000" cy="21752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65739"/>
            <a:ext cx="7886700" cy="1124949"/>
          </a:xfrm>
        </p:spPr>
        <p:txBody>
          <a:bodyPr>
            <a:normAutofit/>
          </a:bodyPr>
          <a:lstStyle/>
          <a:p>
            <a:r>
              <a:rPr lang="es-CL">
                <a:solidFill>
                  <a:schemeClr val="bg1"/>
                </a:solidFill>
              </a:rPr>
              <a:t>Introducción</a:t>
            </a:r>
          </a:p>
        </p:txBody>
      </p:sp>
      <p:grpSp>
        <p:nvGrpSpPr>
          <p:cNvPr id="14" name="Graphic 190">
            <a:extLst>
              <a:ext uri="{FF2B5EF4-FFF2-40B4-BE49-F238E27FC236}">
                <a16:creationId xmlns:a16="http://schemas.microsoft.com/office/drawing/2014/main" id="{53883AA7-7F86-41F8-A1D8-06E9886E76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" y="136528"/>
            <a:ext cx="968730" cy="429215"/>
            <a:chOff x="2504802" y="1755501"/>
            <a:chExt cx="1598829" cy="531293"/>
          </a:xfrm>
          <a:solidFill>
            <a:schemeClr val="bg1"/>
          </a:solidFill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FC80ACB6-0FE0-4F10-998D-2E8D463750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504802" y="2113855"/>
              <a:ext cx="1598614" cy="172939"/>
            </a:xfrm>
            <a:custGeom>
              <a:avLst/>
              <a:gdLst>
                <a:gd name="connsiteX0" fmla="*/ 1248648 w 1598614"/>
                <a:gd name="connsiteY0" fmla="*/ 172939 h 172939"/>
                <a:gd name="connsiteX1" fmla="*/ 1123031 w 1598614"/>
                <a:gd name="connsiteY1" fmla="*/ 92708 h 172939"/>
                <a:gd name="connsiteX2" fmla="*/ 1024085 w 1598614"/>
                <a:gd name="connsiteY2" fmla="*/ 29469 h 172939"/>
                <a:gd name="connsiteX3" fmla="*/ 925140 w 1598614"/>
                <a:gd name="connsiteY3" fmla="*/ 92708 h 172939"/>
                <a:gd name="connsiteX4" fmla="*/ 799522 w 1598614"/>
                <a:gd name="connsiteY4" fmla="*/ 172939 h 172939"/>
                <a:gd name="connsiteX5" fmla="*/ 799522 w 1598614"/>
                <a:gd name="connsiteY5" fmla="*/ 172939 h 172939"/>
                <a:gd name="connsiteX6" fmla="*/ 673905 w 1598614"/>
                <a:gd name="connsiteY6" fmla="*/ 92708 h 172939"/>
                <a:gd name="connsiteX7" fmla="*/ 574959 w 1598614"/>
                <a:gd name="connsiteY7" fmla="*/ 29469 h 172939"/>
                <a:gd name="connsiteX8" fmla="*/ 476014 w 1598614"/>
                <a:gd name="connsiteY8" fmla="*/ 92708 h 172939"/>
                <a:gd name="connsiteX9" fmla="*/ 350396 w 1598614"/>
                <a:gd name="connsiteY9" fmla="*/ 172939 h 172939"/>
                <a:gd name="connsiteX10" fmla="*/ 224778 w 1598614"/>
                <a:gd name="connsiteY10" fmla="*/ 92708 h 172939"/>
                <a:gd name="connsiteX11" fmla="*/ 125833 w 1598614"/>
                <a:gd name="connsiteY11" fmla="*/ 29469 h 172939"/>
                <a:gd name="connsiteX12" fmla="*/ 26887 w 1598614"/>
                <a:gd name="connsiteY12" fmla="*/ 92708 h 172939"/>
                <a:gd name="connsiteX13" fmla="*/ 0 w 1598614"/>
                <a:gd name="connsiteY13" fmla="*/ 80232 h 172939"/>
                <a:gd name="connsiteX14" fmla="*/ 125618 w 1598614"/>
                <a:gd name="connsiteY14" fmla="*/ 0 h 172939"/>
                <a:gd name="connsiteX15" fmla="*/ 251235 w 1598614"/>
                <a:gd name="connsiteY15" fmla="*/ 80232 h 172939"/>
                <a:gd name="connsiteX16" fmla="*/ 350181 w 1598614"/>
                <a:gd name="connsiteY16" fmla="*/ 143471 h 172939"/>
                <a:gd name="connsiteX17" fmla="*/ 449126 w 1598614"/>
                <a:gd name="connsiteY17" fmla="*/ 80232 h 172939"/>
                <a:gd name="connsiteX18" fmla="*/ 574744 w 1598614"/>
                <a:gd name="connsiteY18" fmla="*/ 0 h 172939"/>
                <a:gd name="connsiteX19" fmla="*/ 700362 w 1598614"/>
                <a:gd name="connsiteY19" fmla="*/ 80232 h 172939"/>
                <a:gd name="connsiteX20" fmla="*/ 799307 w 1598614"/>
                <a:gd name="connsiteY20" fmla="*/ 143471 h 172939"/>
                <a:gd name="connsiteX21" fmla="*/ 799307 w 1598614"/>
                <a:gd name="connsiteY21" fmla="*/ 143471 h 172939"/>
                <a:gd name="connsiteX22" fmla="*/ 898253 w 1598614"/>
                <a:gd name="connsiteY22" fmla="*/ 80232 h 172939"/>
                <a:gd name="connsiteX23" fmla="*/ 1023870 w 1598614"/>
                <a:gd name="connsiteY23" fmla="*/ 0 h 172939"/>
                <a:gd name="connsiteX24" fmla="*/ 1149488 w 1598614"/>
                <a:gd name="connsiteY24" fmla="*/ 80232 h 172939"/>
                <a:gd name="connsiteX25" fmla="*/ 1248433 w 1598614"/>
                <a:gd name="connsiteY25" fmla="*/ 143471 h 172939"/>
                <a:gd name="connsiteX26" fmla="*/ 1347379 w 1598614"/>
                <a:gd name="connsiteY26" fmla="*/ 80232 h 172939"/>
                <a:gd name="connsiteX27" fmla="*/ 1472997 w 1598614"/>
                <a:gd name="connsiteY27" fmla="*/ 0 h 172939"/>
                <a:gd name="connsiteX28" fmla="*/ 1598614 w 1598614"/>
                <a:gd name="connsiteY28" fmla="*/ 80232 h 172939"/>
                <a:gd name="connsiteX29" fmla="*/ 1571942 w 1598614"/>
                <a:gd name="connsiteY29" fmla="*/ 92708 h 172939"/>
                <a:gd name="connsiteX30" fmla="*/ 1472997 w 1598614"/>
                <a:gd name="connsiteY30" fmla="*/ 29469 h 172939"/>
                <a:gd name="connsiteX31" fmla="*/ 1374051 w 1598614"/>
                <a:gd name="connsiteY31" fmla="*/ 92708 h 172939"/>
                <a:gd name="connsiteX32" fmla="*/ 1248648 w 1598614"/>
                <a:gd name="connsiteY32" fmla="*/ 172939 h 172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98614" h="172939">
                  <a:moveTo>
                    <a:pt x="1248648" y="172939"/>
                  </a:moveTo>
                  <a:cubicBezTo>
                    <a:pt x="1194229" y="172939"/>
                    <a:pt x="1146046" y="142180"/>
                    <a:pt x="1123031" y="92708"/>
                  </a:cubicBezTo>
                  <a:cubicBezTo>
                    <a:pt x="1104962" y="53775"/>
                    <a:pt x="1067105" y="29469"/>
                    <a:pt x="1024085" y="29469"/>
                  </a:cubicBezTo>
                  <a:cubicBezTo>
                    <a:pt x="981066" y="29469"/>
                    <a:pt x="943208" y="53775"/>
                    <a:pt x="925140" y="92708"/>
                  </a:cubicBezTo>
                  <a:cubicBezTo>
                    <a:pt x="902124" y="142180"/>
                    <a:pt x="853942" y="172939"/>
                    <a:pt x="799522" y="172939"/>
                  </a:cubicBezTo>
                  <a:cubicBezTo>
                    <a:pt x="799522" y="172939"/>
                    <a:pt x="799522" y="172939"/>
                    <a:pt x="799522" y="172939"/>
                  </a:cubicBezTo>
                  <a:cubicBezTo>
                    <a:pt x="744887" y="172939"/>
                    <a:pt x="696920" y="142180"/>
                    <a:pt x="673905" y="92708"/>
                  </a:cubicBezTo>
                  <a:cubicBezTo>
                    <a:pt x="655836" y="53775"/>
                    <a:pt x="617979" y="29469"/>
                    <a:pt x="574959" y="29469"/>
                  </a:cubicBezTo>
                  <a:cubicBezTo>
                    <a:pt x="531939" y="29469"/>
                    <a:pt x="494082" y="53775"/>
                    <a:pt x="476014" y="92708"/>
                  </a:cubicBezTo>
                  <a:cubicBezTo>
                    <a:pt x="452998" y="142180"/>
                    <a:pt x="405031" y="172939"/>
                    <a:pt x="350396" y="172939"/>
                  </a:cubicBezTo>
                  <a:cubicBezTo>
                    <a:pt x="295976" y="172939"/>
                    <a:pt x="247794" y="142180"/>
                    <a:pt x="224778" y="92708"/>
                  </a:cubicBezTo>
                  <a:cubicBezTo>
                    <a:pt x="206710" y="53775"/>
                    <a:pt x="168853" y="29469"/>
                    <a:pt x="125833" y="29469"/>
                  </a:cubicBezTo>
                  <a:cubicBezTo>
                    <a:pt x="82813" y="29469"/>
                    <a:pt x="44956" y="53775"/>
                    <a:pt x="26887" y="92708"/>
                  </a:cubicBezTo>
                  <a:lnTo>
                    <a:pt x="0" y="80232"/>
                  </a:lnTo>
                  <a:cubicBezTo>
                    <a:pt x="23016" y="30759"/>
                    <a:pt x="70983" y="0"/>
                    <a:pt x="125618" y="0"/>
                  </a:cubicBezTo>
                  <a:cubicBezTo>
                    <a:pt x="180253" y="0"/>
                    <a:pt x="228220" y="30759"/>
                    <a:pt x="251235" y="80232"/>
                  </a:cubicBezTo>
                  <a:cubicBezTo>
                    <a:pt x="269304" y="119165"/>
                    <a:pt x="307376" y="143471"/>
                    <a:pt x="350181" y="143471"/>
                  </a:cubicBezTo>
                  <a:cubicBezTo>
                    <a:pt x="393201" y="143471"/>
                    <a:pt x="431058" y="119165"/>
                    <a:pt x="449126" y="80232"/>
                  </a:cubicBezTo>
                  <a:cubicBezTo>
                    <a:pt x="472142" y="30759"/>
                    <a:pt x="520324" y="0"/>
                    <a:pt x="574744" y="0"/>
                  </a:cubicBezTo>
                  <a:cubicBezTo>
                    <a:pt x="629164" y="0"/>
                    <a:pt x="677346" y="30759"/>
                    <a:pt x="700362" y="80232"/>
                  </a:cubicBezTo>
                  <a:cubicBezTo>
                    <a:pt x="718430" y="119165"/>
                    <a:pt x="756287" y="143471"/>
                    <a:pt x="799307" y="143471"/>
                  </a:cubicBezTo>
                  <a:lnTo>
                    <a:pt x="799307" y="143471"/>
                  </a:lnTo>
                  <a:cubicBezTo>
                    <a:pt x="842327" y="143471"/>
                    <a:pt x="880184" y="119165"/>
                    <a:pt x="898253" y="80232"/>
                  </a:cubicBezTo>
                  <a:cubicBezTo>
                    <a:pt x="921268" y="30759"/>
                    <a:pt x="969235" y="0"/>
                    <a:pt x="1023870" y="0"/>
                  </a:cubicBezTo>
                  <a:cubicBezTo>
                    <a:pt x="1078505" y="0"/>
                    <a:pt x="1126472" y="30759"/>
                    <a:pt x="1149488" y="80232"/>
                  </a:cubicBezTo>
                  <a:cubicBezTo>
                    <a:pt x="1167556" y="119165"/>
                    <a:pt x="1205414" y="143471"/>
                    <a:pt x="1248433" y="143471"/>
                  </a:cubicBezTo>
                  <a:cubicBezTo>
                    <a:pt x="1291453" y="143471"/>
                    <a:pt x="1329311" y="119165"/>
                    <a:pt x="1347379" y="80232"/>
                  </a:cubicBezTo>
                  <a:cubicBezTo>
                    <a:pt x="1370394" y="30759"/>
                    <a:pt x="1418361" y="0"/>
                    <a:pt x="1472997" y="0"/>
                  </a:cubicBezTo>
                  <a:cubicBezTo>
                    <a:pt x="1527632" y="0"/>
                    <a:pt x="1575814" y="30759"/>
                    <a:pt x="1598614" y="80232"/>
                  </a:cubicBezTo>
                  <a:lnTo>
                    <a:pt x="1571942" y="92708"/>
                  </a:lnTo>
                  <a:cubicBezTo>
                    <a:pt x="1553874" y="53775"/>
                    <a:pt x="1515801" y="29469"/>
                    <a:pt x="1472997" y="29469"/>
                  </a:cubicBezTo>
                  <a:cubicBezTo>
                    <a:pt x="1429977" y="29469"/>
                    <a:pt x="1392119" y="53775"/>
                    <a:pt x="1374051" y="92708"/>
                  </a:cubicBezTo>
                  <a:cubicBezTo>
                    <a:pt x="1351251" y="142180"/>
                    <a:pt x="1303069" y="172939"/>
                    <a:pt x="1248648" y="172939"/>
                  </a:cubicBezTo>
                  <a:close/>
                </a:path>
              </a:pathLst>
            </a:custGeom>
            <a:grpFill/>
            <a:ln w="214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1C2903D5-FF18-4A00-8E9F-9335FCF1E4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504802" y="1755501"/>
              <a:ext cx="1598829" cy="172724"/>
            </a:xfrm>
            <a:custGeom>
              <a:avLst/>
              <a:gdLst>
                <a:gd name="connsiteX0" fmla="*/ 1248648 w 1598829"/>
                <a:gd name="connsiteY0" fmla="*/ 172724 h 172724"/>
                <a:gd name="connsiteX1" fmla="*/ 1123031 w 1598829"/>
                <a:gd name="connsiteY1" fmla="*/ 92492 h 172724"/>
                <a:gd name="connsiteX2" fmla="*/ 1024085 w 1598829"/>
                <a:gd name="connsiteY2" fmla="*/ 29253 h 172724"/>
                <a:gd name="connsiteX3" fmla="*/ 925140 w 1598829"/>
                <a:gd name="connsiteY3" fmla="*/ 92492 h 172724"/>
                <a:gd name="connsiteX4" fmla="*/ 799522 w 1598829"/>
                <a:gd name="connsiteY4" fmla="*/ 172724 h 172724"/>
                <a:gd name="connsiteX5" fmla="*/ 799522 w 1598829"/>
                <a:gd name="connsiteY5" fmla="*/ 172724 h 172724"/>
                <a:gd name="connsiteX6" fmla="*/ 673905 w 1598829"/>
                <a:gd name="connsiteY6" fmla="*/ 92492 h 172724"/>
                <a:gd name="connsiteX7" fmla="*/ 574959 w 1598829"/>
                <a:gd name="connsiteY7" fmla="*/ 29253 h 172724"/>
                <a:gd name="connsiteX8" fmla="*/ 476014 w 1598829"/>
                <a:gd name="connsiteY8" fmla="*/ 92492 h 172724"/>
                <a:gd name="connsiteX9" fmla="*/ 350396 w 1598829"/>
                <a:gd name="connsiteY9" fmla="*/ 172724 h 172724"/>
                <a:gd name="connsiteX10" fmla="*/ 224778 w 1598829"/>
                <a:gd name="connsiteY10" fmla="*/ 92492 h 172724"/>
                <a:gd name="connsiteX11" fmla="*/ 125833 w 1598829"/>
                <a:gd name="connsiteY11" fmla="*/ 29253 h 172724"/>
                <a:gd name="connsiteX12" fmla="*/ 26887 w 1598829"/>
                <a:gd name="connsiteY12" fmla="*/ 92492 h 172724"/>
                <a:gd name="connsiteX13" fmla="*/ 0 w 1598829"/>
                <a:gd name="connsiteY13" fmla="*/ 80232 h 172724"/>
                <a:gd name="connsiteX14" fmla="*/ 125618 w 1598829"/>
                <a:gd name="connsiteY14" fmla="*/ 0 h 172724"/>
                <a:gd name="connsiteX15" fmla="*/ 251235 w 1598829"/>
                <a:gd name="connsiteY15" fmla="*/ 80232 h 172724"/>
                <a:gd name="connsiteX16" fmla="*/ 350181 w 1598829"/>
                <a:gd name="connsiteY16" fmla="*/ 143471 h 172724"/>
                <a:gd name="connsiteX17" fmla="*/ 449126 w 1598829"/>
                <a:gd name="connsiteY17" fmla="*/ 80232 h 172724"/>
                <a:gd name="connsiteX18" fmla="*/ 574744 w 1598829"/>
                <a:gd name="connsiteY18" fmla="*/ 0 h 172724"/>
                <a:gd name="connsiteX19" fmla="*/ 700362 w 1598829"/>
                <a:gd name="connsiteY19" fmla="*/ 80232 h 172724"/>
                <a:gd name="connsiteX20" fmla="*/ 799307 w 1598829"/>
                <a:gd name="connsiteY20" fmla="*/ 143471 h 172724"/>
                <a:gd name="connsiteX21" fmla="*/ 799307 w 1598829"/>
                <a:gd name="connsiteY21" fmla="*/ 143471 h 172724"/>
                <a:gd name="connsiteX22" fmla="*/ 898253 w 1598829"/>
                <a:gd name="connsiteY22" fmla="*/ 80232 h 172724"/>
                <a:gd name="connsiteX23" fmla="*/ 1024085 w 1598829"/>
                <a:gd name="connsiteY23" fmla="*/ 0 h 172724"/>
                <a:gd name="connsiteX24" fmla="*/ 1149703 w 1598829"/>
                <a:gd name="connsiteY24" fmla="*/ 80232 h 172724"/>
                <a:gd name="connsiteX25" fmla="*/ 1248648 w 1598829"/>
                <a:gd name="connsiteY25" fmla="*/ 143471 h 172724"/>
                <a:gd name="connsiteX26" fmla="*/ 1347594 w 1598829"/>
                <a:gd name="connsiteY26" fmla="*/ 80232 h 172724"/>
                <a:gd name="connsiteX27" fmla="*/ 1473212 w 1598829"/>
                <a:gd name="connsiteY27" fmla="*/ 0 h 172724"/>
                <a:gd name="connsiteX28" fmla="*/ 1598829 w 1598829"/>
                <a:gd name="connsiteY28" fmla="*/ 80232 h 172724"/>
                <a:gd name="connsiteX29" fmla="*/ 1572157 w 1598829"/>
                <a:gd name="connsiteY29" fmla="*/ 92492 h 172724"/>
                <a:gd name="connsiteX30" fmla="*/ 1473212 w 1598829"/>
                <a:gd name="connsiteY30" fmla="*/ 29253 h 172724"/>
                <a:gd name="connsiteX31" fmla="*/ 1374266 w 1598829"/>
                <a:gd name="connsiteY31" fmla="*/ 92492 h 172724"/>
                <a:gd name="connsiteX32" fmla="*/ 1248648 w 1598829"/>
                <a:gd name="connsiteY32" fmla="*/ 172724 h 172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98829" h="172724">
                  <a:moveTo>
                    <a:pt x="1248648" y="172724"/>
                  </a:moveTo>
                  <a:cubicBezTo>
                    <a:pt x="1194229" y="172724"/>
                    <a:pt x="1146046" y="141965"/>
                    <a:pt x="1123031" y="92492"/>
                  </a:cubicBezTo>
                  <a:cubicBezTo>
                    <a:pt x="1104962" y="53560"/>
                    <a:pt x="1067105" y="29253"/>
                    <a:pt x="1024085" y="29253"/>
                  </a:cubicBezTo>
                  <a:cubicBezTo>
                    <a:pt x="981066" y="29253"/>
                    <a:pt x="943208" y="53560"/>
                    <a:pt x="925140" y="92492"/>
                  </a:cubicBezTo>
                  <a:cubicBezTo>
                    <a:pt x="902124" y="141965"/>
                    <a:pt x="853942" y="172724"/>
                    <a:pt x="799522" y="172724"/>
                  </a:cubicBezTo>
                  <a:cubicBezTo>
                    <a:pt x="799522" y="172724"/>
                    <a:pt x="799522" y="172724"/>
                    <a:pt x="799522" y="172724"/>
                  </a:cubicBezTo>
                  <a:cubicBezTo>
                    <a:pt x="744887" y="172724"/>
                    <a:pt x="696920" y="141965"/>
                    <a:pt x="673905" y="92492"/>
                  </a:cubicBezTo>
                  <a:cubicBezTo>
                    <a:pt x="655836" y="53560"/>
                    <a:pt x="617979" y="29253"/>
                    <a:pt x="574959" y="29253"/>
                  </a:cubicBezTo>
                  <a:cubicBezTo>
                    <a:pt x="531939" y="29253"/>
                    <a:pt x="494082" y="53560"/>
                    <a:pt x="476014" y="92492"/>
                  </a:cubicBezTo>
                  <a:cubicBezTo>
                    <a:pt x="452998" y="141965"/>
                    <a:pt x="405031" y="172724"/>
                    <a:pt x="350396" y="172724"/>
                  </a:cubicBezTo>
                  <a:cubicBezTo>
                    <a:pt x="295976" y="172724"/>
                    <a:pt x="247794" y="141965"/>
                    <a:pt x="224778" y="92492"/>
                  </a:cubicBezTo>
                  <a:cubicBezTo>
                    <a:pt x="206710" y="53560"/>
                    <a:pt x="168853" y="29253"/>
                    <a:pt x="125833" y="29253"/>
                  </a:cubicBezTo>
                  <a:cubicBezTo>
                    <a:pt x="82813" y="29253"/>
                    <a:pt x="44956" y="53560"/>
                    <a:pt x="26887" y="92492"/>
                  </a:cubicBezTo>
                  <a:lnTo>
                    <a:pt x="0" y="80232"/>
                  </a:lnTo>
                  <a:cubicBezTo>
                    <a:pt x="23016" y="30759"/>
                    <a:pt x="70983" y="0"/>
                    <a:pt x="125618" y="0"/>
                  </a:cubicBezTo>
                  <a:cubicBezTo>
                    <a:pt x="180253" y="0"/>
                    <a:pt x="228220" y="30759"/>
                    <a:pt x="251235" y="80232"/>
                  </a:cubicBezTo>
                  <a:cubicBezTo>
                    <a:pt x="269304" y="119165"/>
                    <a:pt x="307376" y="143471"/>
                    <a:pt x="350181" y="143471"/>
                  </a:cubicBezTo>
                  <a:cubicBezTo>
                    <a:pt x="393201" y="143471"/>
                    <a:pt x="431058" y="119165"/>
                    <a:pt x="449126" y="80232"/>
                  </a:cubicBezTo>
                  <a:cubicBezTo>
                    <a:pt x="472142" y="30759"/>
                    <a:pt x="520324" y="0"/>
                    <a:pt x="574744" y="0"/>
                  </a:cubicBezTo>
                  <a:cubicBezTo>
                    <a:pt x="629164" y="0"/>
                    <a:pt x="677346" y="30759"/>
                    <a:pt x="700362" y="80232"/>
                  </a:cubicBezTo>
                  <a:cubicBezTo>
                    <a:pt x="718430" y="119165"/>
                    <a:pt x="756287" y="143471"/>
                    <a:pt x="799307" y="143471"/>
                  </a:cubicBezTo>
                  <a:lnTo>
                    <a:pt x="799307" y="143471"/>
                  </a:lnTo>
                  <a:cubicBezTo>
                    <a:pt x="842327" y="143471"/>
                    <a:pt x="880184" y="119165"/>
                    <a:pt x="898253" y="80232"/>
                  </a:cubicBezTo>
                  <a:cubicBezTo>
                    <a:pt x="921483" y="30759"/>
                    <a:pt x="969450" y="0"/>
                    <a:pt x="1024085" y="0"/>
                  </a:cubicBezTo>
                  <a:cubicBezTo>
                    <a:pt x="1078720" y="0"/>
                    <a:pt x="1126688" y="30759"/>
                    <a:pt x="1149703" y="80232"/>
                  </a:cubicBezTo>
                  <a:cubicBezTo>
                    <a:pt x="1167771" y="119165"/>
                    <a:pt x="1205629" y="143471"/>
                    <a:pt x="1248648" y="143471"/>
                  </a:cubicBezTo>
                  <a:cubicBezTo>
                    <a:pt x="1291668" y="143471"/>
                    <a:pt x="1329526" y="119165"/>
                    <a:pt x="1347594" y="80232"/>
                  </a:cubicBezTo>
                  <a:cubicBezTo>
                    <a:pt x="1370610" y="30759"/>
                    <a:pt x="1418792" y="0"/>
                    <a:pt x="1473212" y="0"/>
                  </a:cubicBezTo>
                  <a:cubicBezTo>
                    <a:pt x="1527847" y="0"/>
                    <a:pt x="1576029" y="30759"/>
                    <a:pt x="1598829" y="80232"/>
                  </a:cubicBezTo>
                  <a:lnTo>
                    <a:pt x="1572157" y="92492"/>
                  </a:lnTo>
                  <a:cubicBezTo>
                    <a:pt x="1554089" y="53560"/>
                    <a:pt x="1516016" y="29253"/>
                    <a:pt x="1473212" y="29253"/>
                  </a:cubicBezTo>
                  <a:cubicBezTo>
                    <a:pt x="1430192" y="29253"/>
                    <a:pt x="1392335" y="53560"/>
                    <a:pt x="1374266" y="92492"/>
                  </a:cubicBezTo>
                  <a:cubicBezTo>
                    <a:pt x="1351251" y="141965"/>
                    <a:pt x="1303069" y="172724"/>
                    <a:pt x="1248648" y="172724"/>
                  </a:cubicBezTo>
                  <a:close/>
                </a:path>
              </a:pathLst>
            </a:custGeom>
            <a:grpFill/>
            <a:ln w="214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1A8B53C-ED2D-4081-AC0C-F87A9D4B3A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657863" y="681042"/>
            <a:ext cx="1171823" cy="1493465"/>
            <a:chOff x="3121343" y="4864099"/>
            <a:chExt cx="2085971" cy="1993901"/>
          </a:xfrm>
          <a:solidFill>
            <a:schemeClr val="bg1"/>
          </a:solidFill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E2C7D52B-9C2A-4BDB-89DC-A89BDB9F8C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238556" y="4981312"/>
              <a:ext cx="442726" cy="442726"/>
            </a:xfrm>
            <a:custGeom>
              <a:avLst/>
              <a:gdLst>
                <a:gd name="connsiteX0" fmla="*/ 112967 w 112966"/>
                <a:gd name="connsiteY0" fmla="*/ 0 h 112966"/>
                <a:gd name="connsiteX1" fmla="*/ 0 w 112966"/>
                <a:gd name="connsiteY1" fmla="*/ 112967 h 112966"/>
                <a:gd name="connsiteX2" fmla="*/ 112967 w 112966"/>
                <a:gd name="connsiteY2" fmla="*/ 0 h 112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2966" h="112966">
                  <a:moveTo>
                    <a:pt x="112967" y="0"/>
                  </a:moveTo>
                  <a:lnTo>
                    <a:pt x="0" y="112967"/>
                  </a:lnTo>
                  <a:cubicBezTo>
                    <a:pt x="25356" y="64747"/>
                    <a:pt x="64747" y="25356"/>
                    <a:pt x="112967" y="0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C4B951A6-4FAF-4CBA-B55F-3AAD557581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128809" y="4871565"/>
              <a:ext cx="902626" cy="902626"/>
            </a:xfrm>
            <a:custGeom>
              <a:avLst/>
              <a:gdLst>
                <a:gd name="connsiteX0" fmla="*/ 230314 w 230314"/>
                <a:gd name="connsiteY0" fmla="*/ 0 h 230314"/>
                <a:gd name="connsiteX1" fmla="*/ 0 w 230314"/>
                <a:gd name="connsiteY1" fmla="*/ 230314 h 230314"/>
                <a:gd name="connsiteX2" fmla="*/ 3524 w 230314"/>
                <a:gd name="connsiteY2" fmla="*/ 209550 h 230314"/>
                <a:gd name="connsiteX3" fmla="*/ 209550 w 230314"/>
                <a:gd name="connsiteY3" fmla="*/ 3524 h 230314"/>
                <a:gd name="connsiteX4" fmla="*/ 230314 w 230314"/>
                <a:gd name="connsiteY4" fmla="*/ 0 h 2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314" h="230314">
                  <a:moveTo>
                    <a:pt x="230314" y="0"/>
                  </a:moveTo>
                  <a:lnTo>
                    <a:pt x="0" y="230314"/>
                  </a:lnTo>
                  <a:cubicBezTo>
                    <a:pt x="953" y="223361"/>
                    <a:pt x="2095" y="216408"/>
                    <a:pt x="3524" y="209550"/>
                  </a:cubicBezTo>
                  <a:lnTo>
                    <a:pt x="209550" y="3524"/>
                  </a:lnTo>
                  <a:cubicBezTo>
                    <a:pt x="216408" y="2095"/>
                    <a:pt x="223361" y="953"/>
                    <a:pt x="230314" y="0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FC4DABFE-3395-46F4-95C0-CA58332AAF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121343" y="4864099"/>
              <a:ext cx="1152732" cy="1152732"/>
            </a:xfrm>
            <a:custGeom>
              <a:avLst/>
              <a:gdLst>
                <a:gd name="connsiteX0" fmla="*/ 294132 w 294131"/>
                <a:gd name="connsiteY0" fmla="*/ 1238 h 294131"/>
                <a:gd name="connsiteX1" fmla="*/ 1238 w 294131"/>
                <a:gd name="connsiteY1" fmla="*/ 294132 h 294131"/>
                <a:gd name="connsiteX2" fmla="*/ 0 w 294131"/>
                <a:gd name="connsiteY2" fmla="*/ 278225 h 294131"/>
                <a:gd name="connsiteX3" fmla="*/ 278225 w 294131"/>
                <a:gd name="connsiteY3" fmla="*/ 0 h 294131"/>
                <a:gd name="connsiteX4" fmla="*/ 294132 w 294131"/>
                <a:gd name="connsiteY4" fmla="*/ 1238 h 29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4131" h="294131">
                  <a:moveTo>
                    <a:pt x="294132" y="1238"/>
                  </a:moveTo>
                  <a:lnTo>
                    <a:pt x="1238" y="294132"/>
                  </a:lnTo>
                  <a:cubicBezTo>
                    <a:pt x="667" y="288893"/>
                    <a:pt x="0" y="283559"/>
                    <a:pt x="0" y="278225"/>
                  </a:cubicBezTo>
                  <a:lnTo>
                    <a:pt x="278225" y="0"/>
                  </a:lnTo>
                  <a:cubicBezTo>
                    <a:pt x="283559" y="0"/>
                    <a:pt x="288893" y="667"/>
                    <a:pt x="294132" y="1238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782225D9-CC2C-4D45-B90F-5EC7DD2652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152324" y="4894707"/>
              <a:ext cx="1321462" cy="1321838"/>
            </a:xfrm>
            <a:custGeom>
              <a:avLst/>
              <a:gdLst>
                <a:gd name="connsiteX0" fmla="*/ 337185 w 337184"/>
                <a:gd name="connsiteY0" fmla="*/ 3905 h 337280"/>
                <a:gd name="connsiteX1" fmla="*/ 3810 w 337184"/>
                <a:gd name="connsiteY1" fmla="*/ 337280 h 337280"/>
                <a:gd name="connsiteX2" fmla="*/ 0 w 337184"/>
                <a:gd name="connsiteY2" fmla="*/ 323850 h 337280"/>
                <a:gd name="connsiteX3" fmla="*/ 323850 w 337184"/>
                <a:gd name="connsiteY3" fmla="*/ 0 h 337280"/>
                <a:gd name="connsiteX4" fmla="*/ 337185 w 337184"/>
                <a:gd name="connsiteY4" fmla="*/ 3905 h 33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184" h="337280">
                  <a:moveTo>
                    <a:pt x="337185" y="3905"/>
                  </a:moveTo>
                  <a:lnTo>
                    <a:pt x="3810" y="337280"/>
                  </a:lnTo>
                  <a:cubicBezTo>
                    <a:pt x="2381" y="332899"/>
                    <a:pt x="1143" y="328422"/>
                    <a:pt x="0" y="323850"/>
                  </a:cubicBezTo>
                  <a:lnTo>
                    <a:pt x="323850" y="0"/>
                  </a:lnTo>
                  <a:cubicBezTo>
                    <a:pt x="328327" y="1715"/>
                    <a:pt x="332804" y="2477"/>
                    <a:pt x="337185" y="3905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DC31B28-21ED-494B-BA30-31CD8F9CD9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215037" y="4957793"/>
              <a:ext cx="1428975" cy="1428975"/>
            </a:xfrm>
            <a:custGeom>
              <a:avLst/>
              <a:gdLst>
                <a:gd name="connsiteX0" fmla="*/ 364617 w 364617"/>
                <a:gd name="connsiteY0" fmla="*/ 5620 h 364617"/>
                <a:gd name="connsiteX1" fmla="*/ 5620 w 364617"/>
                <a:gd name="connsiteY1" fmla="*/ 364617 h 364617"/>
                <a:gd name="connsiteX2" fmla="*/ 0 w 364617"/>
                <a:gd name="connsiteY2" fmla="*/ 353187 h 364617"/>
                <a:gd name="connsiteX3" fmla="*/ 353187 w 364617"/>
                <a:gd name="connsiteY3" fmla="*/ 0 h 364617"/>
                <a:gd name="connsiteX4" fmla="*/ 364617 w 364617"/>
                <a:gd name="connsiteY4" fmla="*/ 5620 h 364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617" h="364617">
                  <a:moveTo>
                    <a:pt x="364617" y="5620"/>
                  </a:moveTo>
                  <a:lnTo>
                    <a:pt x="5620" y="364617"/>
                  </a:lnTo>
                  <a:cubicBezTo>
                    <a:pt x="3620" y="360902"/>
                    <a:pt x="1715" y="357092"/>
                    <a:pt x="0" y="353187"/>
                  </a:cubicBezTo>
                  <a:lnTo>
                    <a:pt x="353187" y="0"/>
                  </a:lnTo>
                  <a:cubicBezTo>
                    <a:pt x="357092" y="1715"/>
                    <a:pt x="360902" y="3715"/>
                    <a:pt x="364617" y="5620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9BD8A01F-C2B9-47B6-977F-15E31A8C1D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301642" y="5044398"/>
              <a:ext cx="1490195" cy="1490195"/>
            </a:xfrm>
            <a:custGeom>
              <a:avLst/>
              <a:gdLst>
                <a:gd name="connsiteX0" fmla="*/ 380238 w 380238"/>
                <a:gd name="connsiteY0" fmla="*/ 7239 h 380238"/>
                <a:gd name="connsiteX1" fmla="*/ 7239 w 380238"/>
                <a:gd name="connsiteY1" fmla="*/ 380238 h 380238"/>
                <a:gd name="connsiteX2" fmla="*/ 0 w 380238"/>
                <a:gd name="connsiteY2" fmla="*/ 370713 h 380238"/>
                <a:gd name="connsiteX3" fmla="*/ 370237 w 380238"/>
                <a:gd name="connsiteY3" fmla="*/ 0 h 380238"/>
                <a:gd name="connsiteX4" fmla="*/ 380238 w 380238"/>
                <a:gd name="connsiteY4" fmla="*/ 7239 h 38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238" h="380238">
                  <a:moveTo>
                    <a:pt x="380238" y="7239"/>
                  </a:moveTo>
                  <a:lnTo>
                    <a:pt x="7239" y="380238"/>
                  </a:lnTo>
                  <a:cubicBezTo>
                    <a:pt x="4763" y="377000"/>
                    <a:pt x="2381" y="373571"/>
                    <a:pt x="0" y="370713"/>
                  </a:cubicBezTo>
                  <a:lnTo>
                    <a:pt x="370237" y="0"/>
                  </a:lnTo>
                  <a:cubicBezTo>
                    <a:pt x="373571" y="2381"/>
                    <a:pt x="377000" y="4763"/>
                    <a:pt x="380238" y="7239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5D562CCF-082E-4E33-BC25-3C2F3CB261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409523" y="5152279"/>
              <a:ext cx="1509607" cy="1509607"/>
            </a:xfrm>
            <a:custGeom>
              <a:avLst/>
              <a:gdLst>
                <a:gd name="connsiteX0" fmla="*/ 380905 w 385191"/>
                <a:gd name="connsiteY0" fmla="*/ 4286 h 385191"/>
                <a:gd name="connsiteX1" fmla="*/ 385191 w 385191"/>
                <a:gd name="connsiteY1" fmla="*/ 8573 h 385191"/>
                <a:gd name="connsiteX2" fmla="*/ 8573 w 385191"/>
                <a:gd name="connsiteY2" fmla="*/ 385191 h 385191"/>
                <a:gd name="connsiteX3" fmla="*/ 4286 w 385191"/>
                <a:gd name="connsiteY3" fmla="*/ 380905 h 385191"/>
                <a:gd name="connsiteX4" fmla="*/ 0 w 385191"/>
                <a:gd name="connsiteY4" fmla="*/ 376523 h 385191"/>
                <a:gd name="connsiteX5" fmla="*/ 376523 w 385191"/>
                <a:gd name="connsiteY5" fmla="*/ 0 h 385191"/>
                <a:gd name="connsiteX6" fmla="*/ 380905 w 385191"/>
                <a:gd name="connsiteY6" fmla="*/ 4286 h 385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5191" h="385191">
                  <a:moveTo>
                    <a:pt x="380905" y="4286"/>
                  </a:moveTo>
                  <a:lnTo>
                    <a:pt x="385191" y="8573"/>
                  </a:lnTo>
                  <a:lnTo>
                    <a:pt x="8573" y="385191"/>
                  </a:lnTo>
                  <a:lnTo>
                    <a:pt x="4286" y="380905"/>
                  </a:lnTo>
                  <a:cubicBezTo>
                    <a:pt x="2762" y="379476"/>
                    <a:pt x="1334" y="377952"/>
                    <a:pt x="0" y="376523"/>
                  </a:cubicBezTo>
                  <a:lnTo>
                    <a:pt x="376523" y="0"/>
                  </a:lnTo>
                  <a:cubicBezTo>
                    <a:pt x="377952" y="1334"/>
                    <a:pt x="379476" y="2667"/>
                    <a:pt x="380905" y="4286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A91A36DF-6DC9-4C5F-A16E-BC6DC84292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538685" y="5279576"/>
              <a:ext cx="1488326" cy="1490192"/>
            </a:xfrm>
            <a:custGeom>
              <a:avLst/>
              <a:gdLst>
                <a:gd name="connsiteX0" fmla="*/ 372428 w 379761"/>
                <a:gd name="connsiteY0" fmla="*/ 0 h 380237"/>
                <a:gd name="connsiteX1" fmla="*/ 379762 w 379761"/>
                <a:gd name="connsiteY1" fmla="*/ 9525 h 380237"/>
                <a:gd name="connsiteX2" fmla="*/ 9525 w 379761"/>
                <a:gd name="connsiteY2" fmla="*/ 380238 h 380237"/>
                <a:gd name="connsiteX3" fmla="*/ 0 w 379761"/>
                <a:gd name="connsiteY3" fmla="*/ 372904 h 380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761" h="380237">
                  <a:moveTo>
                    <a:pt x="372428" y="0"/>
                  </a:moveTo>
                  <a:cubicBezTo>
                    <a:pt x="374999" y="3239"/>
                    <a:pt x="377381" y="6572"/>
                    <a:pt x="379762" y="9525"/>
                  </a:cubicBezTo>
                  <a:lnTo>
                    <a:pt x="9525" y="380238"/>
                  </a:lnTo>
                  <a:cubicBezTo>
                    <a:pt x="6096" y="377857"/>
                    <a:pt x="2762" y="375476"/>
                    <a:pt x="0" y="372904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0DEF31D0-A584-489A-B972-966367742E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683896" y="5426652"/>
              <a:ext cx="1429720" cy="1429720"/>
            </a:xfrm>
            <a:custGeom>
              <a:avLst/>
              <a:gdLst>
                <a:gd name="connsiteX0" fmla="*/ 359188 w 364807"/>
                <a:gd name="connsiteY0" fmla="*/ 0 h 364807"/>
                <a:gd name="connsiteX1" fmla="*/ 364808 w 364807"/>
                <a:gd name="connsiteY1" fmla="*/ 11621 h 364807"/>
                <a:gd name="connsiteX2" fmla="*/ 11621 w 364807"/>
                <a:gd name="connsiteY2" fmla="*/ 364808 h 364807"/>
                <a:gd name="connsiteX3" fmla="*/ 0 w 364807"/>
                <a:gd name="connsiteY3" fmla="*/ 359188 h 364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807" h="364807">
                  <a:moveTo>
                    <a:pt x="359188" y="0"/>
                  </a:moveTo>
                  <a:cubicBezTo>
                    <a:pt x="361188" y="3905"/>
                    <a:pt x="362998" y="7715"/>
                    <a:pt x="364808" y="11621"/>
                  </a:cubicBezTo>
                  <a:lnTo>
                    <a:pt x="11621" y="364808"/>
                  </a:lnTo>
                  <a:cubicBezTo>
                    <a:pt x="7715" y="362998"/>
                    <a:pt x="3905" y="361188"/>
                    <a:pt x="0" y="359188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2706B7B1-0776-4349-9782-39E4AD4ED0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01021" y="5597624"/>
              <a:ext cx="1275308" cy="1260376"/>
            </a:xfrm>
            <a:custGeom>
              <a:avLst/>
              <a:gdLst>
                <a:gd name="connsiteX0" fmla="*/ 1260376 w 1275308"/>
                <a:gd name="connsiteY0" fmla="*/ 0 h 1260376"/>
                <a:gd name="connsiteX1" fmla="*/ 1275308 w 1275308"/>
                <a:gd name="connsiteY1" fmla="*/ 52634 h 1260376"/>
                <a:gd name="connsiteX2" fmla="*/ 67566 w 1275308"/>
                <a:gd name="connsiteY2" fmla="*/ 1260376 h 1260376"/>
                <a:gd name="connsiteX3" fmla="*/ 0 w 1275308"/>
                <a:gd name="connsiteY3" fmla="*/ 1260376 h 1260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5308" h="1260376">
                  <a:moveTo>
                    <a:pt x="1260376" y="0"/>
                  </a:moveTo>
                  <a:cubicBezTo>
                    <a:pt x="1265977" y="17174"/>
                    <a:pt x="1270829" y="34716"/>
                    <a:pt x="1275308" y="52634"/>
                  </a:cubicBezTo>
                  <a:lnTo>
                    <a:pt x="67566" y="1260376"/>
                  </a:lnTo>
                  <a:lnTo>
                    <a:pt x="0" y="1260376"/>
                  </a:ln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ECC02B0-321C-499C-AB67-2DE74D4DED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141456" y="5797338"/>
              <a:ext cx="1065858" cy="1060662"/>
            </a:xfrm>
            <a:custGeom>
              <a:avLst/>
              <a:gdLst>
                <a:gd name="connsiteX0" fmla="*/ 1061006 w 1065858"/>
                <a:gd name="connsiteY0" fmla="*/ 0 h 1060662"/>
                <a:gd name="connsiteX1" fmla="*/ 1065858 w 1065858"/>
                <a:gd name="connsiteY1" fmla="*/ 62342 h 1060662"/>
                <a:gd name="connsiteX2" fmla="*/ 67196 w 1065858"/>
                <a:gd name="connsiteY2" fmla="*/ 1060662 h 1060662"/>
                <a:gd name="connsiteX3" fmla="*/ 0 w 1065858"/>
                <a:gd name="connsiteY3" fmla="*/ 1060662 h 1060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5858" h="1060662">
                  <a:moveTo>
                    <a:pt x="1061006" y="0"/>
                  </a:moveTo>
                  <a:cubicBezTo>
                    <a:pt x="1063248" y="20905"/>
                    <a:pt x="1064741" y="41809"/>
                    <a:pt x="1065858" y="62342"/>
                  </a:cubicBezTo>
                  <a:lnTo>
                    <a:pt x="67196" y="1060662"/>
                  </a:lnTo>
                  <a:lnTo>
                    <a:pt x="0" y="1060662"/>
                  </a:ln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F5B3F392-AC23-49B8-A36A-D93B0BD76D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81830" y="6039978"/>
              <a:ext cx="818022" cy="818022"/>
            </a:xfrm>
            <a:custGeom>
              <a:avLst/>
              <a:gdLst>
                <a:gd name="connsiteX0" fmla="*/ 818022 w 818022"/>
                <a:gd name="connsiteY0" fmla="*/ 0 h 818022"/>
                <a:gd name="connsiteX1" fmla="*/ 804584 w 818022"/>
                <a:gd name="connsiteY1" fmla="*/ 80632 h 818022"/>
                <a:gd name="connsiteX2" fmla="*/ 67190 w 818022"/>
                <a:gd name="connsiteY2" fmla="*/ 818022 h 818022"/>
                <a:gd name="connsiteX3" fmla="*/ 0 w 818022"/>
                <a:gd name="connsiteY3" fmla="*/ 818022 h 818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8022" h="818022">
                  <a:moveTo>
                    <a:pt x="818022" y="0"/>
                  </a:moveTo>
                  <a:cubicBezTo>
                    <a:pt x="814660" y="27250"/>
                    <a:pt x="810180" y="53755"/>
                    <a:pt x="804584" y="80632"/>
                  </a:cubicBezTo>
                  <a:lnTo>
                    <a:pt x="67190" y="818022"/>
                  </a:lnTo>
                  <a:lnTo>
                    <a:pt x="0" y="818022"/>
                  </a:ln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1A72EA58-66EE-4BA2-923C-2B66CFC42D4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647375" y="6390131"/>
              <a:ext cx="442354" cy="442354"/>
            </a:xfrm>
            <a:custGeom>
              <a:avLst/>
              <a:gdLst>
                <a:gd name="connsiteX0" fmla="*/ 112871 w 112871"/>
                <a:gd name="connsiteY0" fmla="*/ 0 h 112871"/>
                <a:gd name="connsiteX1" fmla="*/ 0 w 112871"/>
                <a:gd name="connsiteY1" fmla="*/ 112871 h 11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2871" h="112871">
                  <a:moveTo>
                    <a:pt x="112871" y="0"/>
                  </a:moveTo>
                  <a:cubicBezTo>
                    <a:pt x="87618" y="48239"/>
                    <a:pt x="48239" y="87618"/>
                    <a:pt x="0" y="112871"/>
                  </a:cubicBez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</p:grp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80C1D3AC-113D-0567-CA1C-413541E38FD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5572536"/>
              </p:ext>
            </p:extLst>
          </p:nvPr>
        </p:nvGraphicFramePr>
        <p:xfrm>
          <a:off x="425962" y="2639965"/>
          <a:ext cx="8246639" cy="35369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Imagen 3" descr="Un dibujo de una cara feliz&#10;&#10;El contenido generado por IA puede ser incorrecto.">
            <a:extLst>
              <a:ext uri="{FF2B5EF4-FFF2-40B4-BE49-F238E27FC236}">
                <a16:creationId xmlns:a16="http://schemas.microsoft.com/office/drawing/2014/main" id="{D077763B-1647-6D90-F6A8-DA64D622334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11147" y="6478401"/>
            <a:ext cx="808405" cy="25306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Slide Background">
            <a:extLst>
              <a:ext uri="{FF2B5EF4-FFF2-40B4-BE49-F238E27FC236}">
                <a16:creationId xmlns:a16="http://schemas.microsoft.com/office/drawing/2014/main" id="{9F7D5CDA-D291-4307-BF55-1381FED296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Imágenes de papel artesanal de múltiples colores">
            <a:extLst>
              <a:ext uri="{FF2B5EF4-FFF2-40B4-BE49-F238E27FC236}">
                <a16:creationId xmlns:a16="http://schemas.microsoft.com/office/drawing/2014/main" id="{7CF9DBDD-A771-F4DA-BF75-9B9C0521646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8894" r="26657" b="-1"/>
          <a:stretch>
            <a:fillRect/>
          </a:stretch>
        </p:blipFill>
        <p:spPr>
          <a:xfrm>
            <a:off x="4577270" y="10"/>
            <a:ext cx="4566728" cy="6857990"/>
          </a:xfrm>
          <a:prstGeom prst="rect">
            <a:avLst/>
          </a:prstGeom>
        </p:spPr>
      </p:pic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59B296B9-C5A5-4E4F-9B60-C907B5F146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577268" cy="6858000"/>
          </a:xfrm>
          <a:prstGeom prst="rect">
            <a:avLst/>
          </a:prstGeom>
          <a:ln>
            <a:noFill/>
          </a:ln>
          <a:effectLst>
            <a:outerShdw blurRad="889000" dist="406400" dir="21540000" sx="90000" sy="90000" algn="t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D0300FD3-5AF1-6305-15FA-9078072672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577268" cy="2285995"/>
          </a:xfrm>
          <a:prstGeom prst="rect">
            <a:avLst/>
          </a:prstGeom>
          <a:ln>
            <a:noFill/>
          </a:ln>
          <a:effectLst>
            <a:outerShdw blurRad="254000" dist="127000" dir="5460000" sx="92000" sy="92000" algn="t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350" y="328512"/>
            <a:ext cx="3583791" cy="1628970"/>
          </a:xfrm>
        </p:spPr>
        <p:txBody>
          <a:bodyPr anchor="ctr">
            <a:normAutofit/>
          </a:bodyPr>
          <a:lstStyle/>
          <a:p>
            <a:r>
              <a:rPr lang="es-CL" sz="3500"/>
              <a:t>¿Qué es Altmetric?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350" y="2884929"/>
            <a:ext cx="3494817" cy="3374137"/>
          </a:xfrm>
        </p:spPr>
        <p:txBody>
          <a:bodyPr anchor="ctr">
            <a:normAutofit/>
          </a:bodyPr>
          <a:lstStyle/>
          <a:p>
            <a:pPr>
              <a:defRPr sz="2000"/>
            </a:pPr>
            <a:r>
              <a:rPr lang="es-ES" sz="1700"/>
              <a:t>Mide el impacto más allá de las citas académicas.</a:t>
            </a:r>
          </a:p>
          <a:p>
            <a:pPr>
              <a:defRPr sz="2000"/>
            </a:pPr>
            <a:r>
              <a:rPr lang="es-ES" sz="1700"/>
              <a:t>Rastrea menciones en redes, medios, blogs y documentos públicos.</a:t>
            </a:r>
          </a:p>
          <a:p>
            <a:pPr>
              <a:defRPr sz="2000"/>
            </a:pPr>
            <a:r>
              <a:rPr lang="es-ES" sz="1700"/>
              <a:t>Cada color del donut representa una fuente distinta de información.</a:t>
            </a:r>
          </a:p>
        </p:txBody>
      </p:sp>
      <p:pic>
        <p:nvPicPr>
          <p:cNvPr id="4" name="Imagen 3" descr="Un dibujo de una cara feliz&#10;&#10;El contenido generado por IA puede ser incorrecto.">
            <a:extLst>
              <a:ext uri="{FF2B5EF4-FFF2-40B4-BE49-F238E27FC236}">
                <a16:creationId xmlns:a16="http://schemas.microsoft.com/office/drawing/2014/main" id="{27514B77-08AF-D87A-10C1-937E310081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1147" y="6478401"/>
            <a:ext cx="808405" cy="25306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0E91F5CA-B392-444C-88E3-BF5BAAEBDE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DFCA2118-59A2-4310-A4B2-F2CBA821E8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940492"/>
            <a:ext cx="9144000" cy="1924333"/>
          </a:xfrm>
          <a:custGeom>
            <a:avLst/>
            <a:gdLst>
              <a:gd name="connsiteX0" fmla="*/ 6189199 w 12192000"/>
              <a:gd name="connsiteY0" fmla="*/ 588 h 1924333"/>
              <a:gd name="connsiteX1" fmla="*/ 6207079 w 12192000"/>
              <a:gd name="connsiteY1" fmla="*/ 2850 h 1924333"/>
              <a:gd name="connsiteX2" fmla="*/ 6285610 w 12192000"/>
              <a:gd name="connsiteY2" fmla="*/ 18131 h 1924333"/>
              <a:gd name="connsiteX3" fmla="*/ 6378008 w 12192000"/>
              <a:gd name="connsiteY3" fmla="*/ 24625 h 1924333"/>
              <a:gd name="connsiteX4" fmla="*/ 6466340 w 12192000"/>
              <a:gd name="connsiteY4" fmla="*/ 21366 h 1924333"/>
              <a:gd name="connsiteX5" fmla="*/ 6553334 w 12192000"/>
              <a:gd name="connsiteY5" fmla="*/ 35307 h 1924333"/>
              <a:gd name="connsiteX6" fmla="*/ 6626068 w 12192000"/>
              <a:gd name="connsiteY6" fmla="*/ 58045 h 1924333"/>
              <a:gd name="connsiteX7" fmla="*/ 6692303 w 12192000"/>
              <a:gd name="connsiteY7" fmla="*/ 91487 h 1924333"/>
              <a:gd name="connsiteX8" fmla="*/ 6733670 w 12192000"/>
              <a:gd name="connsiteY8" fmla="*/ 118130 h 1924333"/>
              <a:gd name="connsiteX9" fmla="*/ 6798016 w 12192000"/>
              <a:gd name="connsiteY9" fmla="*/ 112271 h 1924333"/>
              <a:gd name="connsiteX10" fmla="*/ 6801081 w 12192000"/>
              <a:gd name="connsiteY10" fmla="*/ 114963 h 1924333"/>
              <a:gd name="connsiteX11" fmla="*/ 6819351 w 12192000"/>
              <a:gd name="connsiteY11" fmla="*/ 128825 h 1924333"/>
              <a:gd name="connsiteX12" fmla="*/ 6852732 w 12192000"/>
              <a:gd name="connsiteY12" fmla="*/ 123321 h 1924333"/>
              <a:gd name="connsiteX13" fmla="*/ 6865247 w 12192000"/>
              <a:gd name="connsiteY13" fmla="*/ 128836 h 1924333"/>
              <a:gd name="connsiteX14" fmla="*/ 6905517 w 12192000"/>
              <a:gd name="connsiteY14" fmla="*/ 129265 h 1924333"/>
              <a:gd name="connsiteX15" fmla="*/ 6950286 w 12192000"/>
              <a:gd name="connsiteY15" fmla="*/ 150104 h 1924333"/>
              <a:gd name="connsiteX16" fmla="*/ 7003442 w 12192000"/>
              <a:gd name="connsiteY16" fmla="*/ 136136 h 1924333"/>
              <a:gd name="connsiteX17" fmla="*/ 7160047 w 12192000"/>
              <a:gd name="connsiteY17" fmla="*/ 166721 h 1924333"/>
              <a:gd name="connsiteX18" fmla="*/ 7325604 w 12192000"/>
              <a:gd name="connsiteY18" fmla="*/ 215867 h 1924333"/>
              <a:gd name="connsiteX19" fmla="*/ 7540522 w 12192000"/>
              <a:gd name="connsiteY19" fmla="*/ 239374 h 1924333"/>
              <a:gd name="connsiteX20" fmla="*/ 7612071 w 12192000"/>
              <a:gd name="connsiteY20" fmla="*/ 229553 h 1924333"/>
              <a:gd name="connsiteX21" fmla="*/ 7651995 w 12192000"/>
              <a:gd name="connsiteY21" fmla="*/ 244567 h 1924333"/>
              <a:gd name="connsiteX22" fmla="*/ 7725761 w 12192000"/>
              <a:gd name="connsiteY22" fmla="*/ 258638 h 1924333"/>
              <a:gd name="connsiteX23" fmla="*/ 7823038 w 12192000"/>
              <a:gd name="connsiteY23" fmla="*/ 287078 h 1924333"/>
              <a:gd name="connsiteX24" fmla="*/ 7866405 w 12192000"/>
              <a:gd name="connsiteY24" fmla="*/ 287288 h 1924333"/>
              <a:gd name="connsiteX25" fmla="*/ 7875021 w 12192000"/>
              <a:gd name="connsiteY25" fmla="*/ 288224 h 1924333"/>
              <a:gd name="connsiteX26" fmla="*/ 7875146 w 12192000"/>
              <a:gd name="connsiteY26" fmla="*/ 288614 h 1924333"/>
              <a:gd name="connsiteX27" fmla="*/ 7907443 w 12192000"/>
              <a:gd name="connsiteY27" fmla="*/ 291752 h 1924333"/>
              <a:gd name="connsiteX28" fmla="*/ 7912892 w 12192000"/>
              <a:gd name="connsiteY28" fmla="*/ 294833 h 1924333"/>
              <a:gd name="connsiteX29" fmla="*/ 7946345 w 12192000"/>
              <a:gd name="connsiteY29" fmla="*/ 319359 h 1924333"/>
              <a:gd name="connsiteX30" fmla="*/ 8021238 w 12192000"/>
              <a:gd name="connsiteY30" fmla="*/ 315159 h 1924333"/>
              <a:gd name="connsiteX31" fmla="*/ 8094697 w 12192000"/>
              <a:gd name="connsiteY31" fmla="*/ 351819 h 1924333"/>
              <a:gd name="connsiteX32" fmla="*/ 8155208 w 12192000"/>
              <a:gd name="connsiteY32" fmla="*/ 371168 h 1924333"/>
              <a:gd name="connsiteX33" fmla="*/ 8248472 w 12192000"/>
              <a:gd name="connsiteY33" fmla="*/ 400489 h 1924333"/>
              <a:gd name="connsiteX34" fmla="*/ 8300068 w 12192000"/>
              <a:gd name="connsiteY34" fmla="*/ 405531 h 1924333"/>
              <a:gd name="connsiteX35" fmla="*/ 8356293 w 12192000"/>
              <a:gd name="connsiteY35" fmla="*/ 403328 h 1924333"/>
              <a:gd name="connsiteX36" fmla="*/ 8475838 w 12192000"/>
              <a:gd name="connsiteY36" fmla="*/ 435524 h 1924333"/>
              <a:gd name="connsiteX37" fmla="*/ 8575216 w 12192000"/>
              <a:gd name="connsiteY37" fmla="*/ 450198 h 1924333"/>
              <a:gd name="connsiteX38" fmla="*/ 8588650 w 12192000"/>
              <a:gd name="connsiteY38" fmla="*/ 447070 h 1924333"/>
              <a:gd name="connsiteX39" fmla="*/ 8612184 w 12192000"/>
              <a:gd name="connsiteY39" fmla="*/ 439577 h 1924333"/>
              <a:gd name="connsiteX40" fmla="*/ 8630713 w 12192000"/>
              <a:gd name="connsiteY40" fmla="*/ 433015 h 1924333"/>
              <a:gd name="connsiteX41" fmla="*/ 8704240 w 12192000"/>
              <a:gd name="connsiteY41" fmla="*/ 422865 h 1924333"/>
              <a:gd name="connsiteX42" fmla="*/ 8829513 w 12192000"/>
              <a:gd name="connsiteY42" fmla="*/ 429389 h 1924333"/>
              <a:gd name="connsiteX43" fmla="*/ 9083651 w 12192000"/>
              <a:gd name="connsiteY43" fmla="*/ 390744 h 1924333"/>
              <a:gd name="connsiteX44" fmla="*/ 9371402 w 12192000"/>
              <a:gd name="connsiteY44" fmla="*/ 371809 h 1924333"/>
              <a:gd name="connsiteX45" fmla="*/ 9429586 w 12192000"/>
              <a:gd name="connsiteY45" fmla="*/ 369213 h 1924333"/>
              <a:gd name="connsiteX46" fmla="*/ 9489757 w 12192000"/>
              <a:gd name="connsiteY46" fmla="*/ 377814 h 1924333"/>
              <a:gd name="connsiteX47" fmla="*/ 9516954 w 12192000"/>
              <a:gd name="connsiteY47" fmla="*/ 376991 h 1924333"/>
              <a:gd name="connsiteX48" fmla="*/ 9645588 w 12192000"/>
              <a:gd name="connsiteY48" fmla="*/ 363590 h 1924333"/>
              <a:gd name="connsiteX49" fmla="*/ 9722896 w 12192000"/>
              <a:gd name="connsiteY49" fmla="*/ 360983 h 1924333"/>
              <a:gd name="connsiteX50" fmla="*/ 9752803 w 12192000"/>
              <a:gd name="connsiteY50" fmla="*/ 368492 h 1924333"/>
              <a:gd name="connsiteX51" fmla="*/ 9890305 w 12192000"/>
              <a:gd name="connsiteY51" fmla="*/ 380736 h 1924333"/>
              <a:gd name="connsiteX52" fmla="*/ 9939767 w 12192000"/>
              <a:gd name="connsiteY52" fmla="*/ 377776 h 1924333"/>
              <a:gd name="connsiteX53" fmla="*/ 9944355 w 12192000"/>
              <a:gd name="connsiteY53" fmla="*/ 377352 h 1924333"/>
              <a:gd name="connsiteX54" fmla="*/ 9953719 w 12192000"/>
              <a:gd name="connsiteY54" fmla="*/ 375642 h 1924333"/>
              <a:gd name="connsiteX55" fmla="*/ 9955809 w 12192000"/>
              <a:gd name="connsiteY55" fmla="*/ 376294 h 1924333"/>
              <a:gd name="connsiteX56" fmla="*/ 10032710 w 12192000"/>
              <a:gd name="connsiteY56" fmla="*/ 394940 h 1924333"/>
              <a:gd name="connsiteX57" fmla="*/ 10049925 w 12192000"/>
              <a:gd name="connsiteY57" fmla="*/ 404971 h 1924333"/>
              <a:gd name="connsiteX58" fmla="*/ 10112671 w 12192000"/>
              <a:gd name="connsiteY58" fmla="*/ 414549 h 1924333"/>
              <a:gd name="connsiteX59" fmla="*/ 10170853 w 12192000"/>
              <a:gd name="connsiteY59" fmla="*/ 435168 h 1924333"/>
              <a:gd name="connsiteX60" fmla="*/ 10290184 w 12192000"/>
              <a:gd name="connsiteY60" fmla="*/ 448123 h 1924333"/>
              <a:gd name="connsiteX61" fmla="*/ 10320158 w 12192000"/>
              <a:gd name="connsiteY61" fmla="*/ 458352 h 1924333"/>
              <a:gd name="connsiteX62" fmla="*/ 10321815 w 12192000"/>
              <a:gd name="connsiteY62" fmla="*/ 463087 h 1924333"/>
              <a:gd name="connsiteX63" fmla="*/ 10373742 w 12192000"/>
              <a:gd name="connsiteY63" fmla="*/ 464538 h 1924333"/>
              <a:gd name="connsiteX64" fmla="*/ 10428532 w 12192000"/>
              <a:gd name="connsiteY64" fmla="*/ 492504 h 1924333"/>
              <a:gd name="connsiteX65" fmla="*/ 10466490 w 12192000"/>
              <a:gd name="connsiteY65" fmla="*/ 517759 h 1924333"/>
              <a:gd name="connsiteX66" fmla="*/ 10466675 w 12192000"/>
              <a:gd name="connsiteY66" fmla="*/ 522076 h 1924333"/>
              <a:gd name="connsiteX67" fmla="*/ 10470309 w 12192000"/>
              <a:gd name="connsiteY67" fmla="*/ 522792 h 1924333"/>
              <a:gd name="connsiteX68" fmla="*/ 10474138 w 12192000"/>
              <a:gd name="connsiteY68" fmla="*/ 519761 h 1924333"/>
              <a:gd name="connsiteX69" fmla="*/ 10501100 w 12192000"/>
              <a:gd name="connsiteY69" fmla="*/ 528263 h 1924333"/>
              <a:gd name="connsiteX70" fmla="*/ 10502395 w 12192000"/>
              <a:gd name="connsiteY70" fmla="*/ 536393 h 1924333"/>
              <a:gd name="connsiteX71" fmla="*/ 10689496 w 12192000"/>
              <a:gd name="connsiteY71" fmla="*/ 560233 h 1924333"/>
              <a:gd name="connsiteX72" fmla="*/ 10788736 w 12192000"/>
              <a:gd name="connsiteY72" fmla="*/ 613188 h 1924333"/>
              <a:gd name="connsiteX73" fmla="*/ 10819747 w 12192000"/>
              <a:gd name="connsiteY73" fmla="*/ 621351 h 1924333"/>
              <a:gd name="connsiteX74" fmla="*/ 10864632 w 12192000"/>
              <a:gd name="connsiteY74" fmla="*/ 644858 h 1924333"/>
              <a:gd name="connsiteX75" fmla="*/ 10929407 w 12192000"/>
              <a:gd name="connsiteY75" fmla="*/ 652945 h 1924333"/>
              <a:gd name="connsiteX76" fmla="*/ 10979412 w 12192000"/>
              <a:gd name="connsiteY76" fmla="*/ 654217 h 1924333"/>
              <a:gd name="connsiteX77" fmla="*/ 11006959 w 12192000"/>
              <a:gd name="connsiteY77" fmla="*/ 657017 h 1924333"/>
              <a:gd name="connsiteX78" fmla="*/ 11077038 w 12192000"/>
              <a:gd name="connsiteY78" fmla="*/ 668487 h 1924333"/>
              <a:gd name="connsiteX79" fmla="*/ 11157850 w 12192000"/>
              <a:gd name="connsiteY79" fmla="*/ 693164 h 1924333"/>
              <a:gd name="connsiteX80" fmla="*/ 11175276 w 12192000"/>
              <a:gd name="connsiteY80" fmla="*/ 697243 h 1924333"/>
              <a:gd name="connsiteX81" fmla="*/ 11191131 w 12192000"/>
              <a:gd name="connsiteY81" fmla="*/ 696085 h 1924333"/>
              <a:gd name="connsiteX82" fmla="*/ 11195573 w 12192000"/>
              <a:gd name="connsiteY82" fmla="*/ 691751 h 1924333"/>
              <a:gd name="connsiteX83" fmla="*/ 11205299 w 12192000"/>
              <a:gd name="connsiteY83" fmla="*/ 693247 h 1924333"/>
              <a:gd name="connsiteX84" fmla="*/ 11223770 w 12192000"/>
              <a:gd name="connsiteY84" fmla="*/ 690335 h 1924333"/>
              <a:gd name="connsiteX85" fmla="*/ 11292119 w 12192000"/>
              <a:gd name="connsiteY85" fmla="*/ 713311 h 1924333"/>
              <a:gd name="connsiteX86" fmla="*/ 11435379 w 12192000"/>
              <a:gd name="connsiteY86" fmla="*/ 758519 h 1924333"/>
              <a:gd name="connsiteX87" fmla="*/ 11604406 w 12192000"/>
              <a:gd name="connsiteY87" fmla="*/ 810476 h 1924333"/>
              <a:gd name="connsiteX88" fmla="*/ 11652155 w 12192000"/>
              <a:gd name="connsiteY88" fmla="*/ 825109 h 1924333"/>
              <a:gd name="connsiteX89" fmla="*/ 11654192 w 12192000"/>
              <a:gd name="connsiteY89" fmla="*/ 827301 h 1924333"/>
              <a:gd name="connsiteX90" fmla="*/ 11676599 w 12192000"/>
              <a:gd name="connsiteY90" fmla="*/ 846628 h 1924333"/>
              <a:gd name="connsiteX91" fmla="*/ 11775168 w 12192000"/>
              <a:gd name="connsiteY91" fmla="*/ 890664 h 1924333"/>
              <a:gd name="connsiteX92" fmla="*/ 11826341 w 12192000"/>
              <a:gd name="connsiteY92" fmla="*/ 877558 h 1924333"/>
              <a:gd name="connsiteX93" fmla="*/ 11879068 w 12192000"/>
              <a:gd name="connsiteY93" fmla="*/ 874038 h 1924333"/>
              <a:gd name="connsiteX94" fmla="*/ 11889563 w 12192000"/>
              <a:gd name="connsiteY94" fmla="*/ 878619 h 1924333"/>
              <a:gd name="connsiteX95" fmla="*/ 12016613 w 12192000"/>
              <a:gd name="connsiteY95" fmla="*/ 886111 h 1924333"/>
              <a:gd name="connsiteX96" fmla="*/ 12108292 w 12192000"/>
              <a:gd name="connsiteY96" fmla="*/ 868500 h 1924333"/>
              <a:gd name="connsiteX97" fmla="*/ 12182910 w 12192000"/>
              <a:gd name="connsiteY97" fmla="*/ 882003 h 1924333"/>
              <a:gd name="connsiteX98" fmla="*/ 12192000 w 12192000"/>
              <a:gd name="connsiteY98" fmla="*/ 884778 h 1924333"/>
              <a:gd name="connsiteX99" fmla="*/ 12192000 w 12192000"/>
              <a:gd name="connsiteY99" fmla="*/ 1610315 h 1924333"/>
              <a:gd name="connsiteX100" fmla="*/ 12191998 w 12192000"/>
              <a:gd name="connsiteY100" fmla="*/ 1610315 h 1924333"/>
              <a:gd name="connsiteX101" fmla="*/ 12191998 w 12192000"/>
              <a:gd name="connsiteY101" fmla="*/ 1924333 h 1924333"/>
              <a:gd name="connsiteX102" fmla="*/ 0 w 12192000"/>
              <a:gd name="connsiteY102" fmla="*/ 1924333 h 1924333"/>
              <a:gd name="connsiteX103" fmla="*/ 0 w 12192000"/>
              <a:gd name="connsiteY103" fmla="*/ 505159 h 1924333"/>
              <a:gd name="connsiteX104" fmla="*/ 5722 w 12192000"/>
              <a:gd name="connsiteY104" fmla="*/ 508889 h 1924333"/>
              <a:gd name="connsiteX105" fmla="*/ 38476 w 12192000"/>
              <a:gd name="connsiteY105" fmla="*/ 524137 h 1924333"/>
              <a:gd name="connsiteX106" fmla="*/ 192883 w 12192000"/>
              <a:gd name="connsiteY106" fmla="*/ 545272 h 1924333"/>
              <a:gd name="connsiteX107" fmla="*/ 343710 w 12192000"/>
              <a:gd name="connsiteY107" fmla="*/ 565029 h 1924333"/>
              <a:gd name="connsiteX108" fmla="*/ 471066 w 12192000"/>
              <a:gd name="connsiteY108" fmla="*/ 549837 h 1924333"/>
              <a:gd name="connsiteX109" fmla="*/ 617333 w 12192000"/>
              <a:gd name="connsiteY109" fmla="*/ 526428 h 1924333"/>
              <a:gd name="connsiteX110" fmla="*/ 725203 w 12192000"/>
              <a:gd name="connsiteY110" fmla="*/ 523793 h 1924333"/>
              <a:gd name="connsiteX111" fmla="*/ 788494 w 12192000"/>
              <a:gd name="connsiteY111" fmla="*/ 505799 h 1924333"/>
              <a:gd name="connsiteX112" fmla="*/ 885977 w 12192000"/>
              <a:gd name="connsiteY112" fmla="*/ 526585 h 1924333"/>
              <a:gd name="connsiteX113" fmla="*/ 932142 w 12192000"/>
              <a:gd name="connsiteY113" fmla="*/ 528005 h 1924333"/>
              <a:gd name="connsiteX114" fmla="*/ 1090404 w 12192000"/>
              <a:gd name="connsiteY114" fmla="*/ 498299 h 1924333"/>
              <a:gd name="connsiteX115" fmla="*/ 1188628 w 12192000"/>
              <a:gd name="connsiteY115" fmla="*/ 483151 h 1924333"/>
              <a:gd name="connsiteX116" fmla="*/ 1316247 w 12192000"/>
              <a:gd name="connsiteY116" fmla="*/ 425979 h 1924333"/>
              <a:gd name="connsiteX117" fmla="*/ 1357712 w 12192000"/>
              <a:gd name="connsiteY117" fmla="*/ 416549 h 1924333"/>
              <a:gd name="connsiteX118" fmla="*/ 1425921 w 12192000"/>
              <a:gd name="connsiteY118" fmla="*/ 413953 h 1924333"/>
              <a:gd name="connsiteX119" fmla="*/ 1503817 w 12192000"/>
              <a:gd name="connsiteY119" fmla="*/ 380457 h 1924333"/>
              <a:gd name="connsiteX120" fmla="*/ 1639196 w 12192000"/>
              <a:gd name="connsiteY120" fmla="*/ 372785 h 1924333"/>
              <a:gd name="connsiteX121" fmla="*/ 1705606 w 12192000"/>
              <a:gd name="connsiteY121" fmla="*/ 359023 h 1924333"/>
              <a:gd name="connsiteX122" fmla="*/ 1813011 w 12192000"/>
              <a:gd name="connsiteY122" fmla="*/ 331023 h 1924333"/>
              <a:gd name="connsiteX123" fmla="*/ 1831380 w 12192000"/>
              <a:gd name="connsiteY123" fmla="*/ 341307 h 1924333"/>
              <a:gd name="connsiteX124" fmla="*/ 1858612 w 12192000"/>
              <a:gd name="connsiteY124" fmla="*/ 326777 h 1924333"/>
              <a:gd name="connsiteX125" fmla="*/ 1880661 w 12192000"/>
              <a:gd name="connsiteY125" fmla="*/ 335987 h 1924333"/>
              <a:gd name="connsiteX126" fmla="*/ 1941495 w 12192000"/>
              <a:gd name="connsiteY126" fmla="*/ 310792 h 1924333"/>
              <a:gd name="connsiteX127" fmla="*/ 1995402 w 12192000"/>
              <a:gd name="connsiteY127" fmla="*/ 305480 h 1924333"/>
              <a:gd name="connsiteX128" fmla="*/ 2223864 w 12192000"/>
              <a:gd name="connsiteY128" fmla="*/ 266118 h 1924333"/>
              <a:gd name="connsiteX129" fmla="*/ 2418043 w 12192000"/>
              <a:gd name="connsiteY129" fmla="*/ 215314 h 1924333"/>
              <a:gd name="connsiteX130" fmla="*/ 2558461 w 12192000"/>
              <a:gd name="connsiteY130" fmla="*/ 168193 h 1924333"/>
              <a:gd name="connsiteX131" fmla="*/ 2595535 w 12192000"/>
              <a:gd name="connsiteY131" fmla="*/ 158548 h 1924333"/>
              <a:gd name="connsiteX132" fmla="*/ 2626942 w 12192000"/>
              <a:gd name="connsiteY132" fmla="*/ 130400 h 1924333"/>
              <a:gd name="connsiteX133" fmla="*/ 2632225 w 12192000"/>
              <a:gd name="connsiteY133" fmla="*/ 130446 h 1924333"/>
              <a:gd name="connsiteX134" fmla="*/ 2696856 w 12192000"/>
              <a:gd name="connsiteY134" fmla="*/ 128498 h 1924333"/>
              <a:gd name="connsiteX135" fmla="*/ 2759767 w 12192000"/>
              <a:gd name="connsiteY135" fmla="*/ 127784 h 1924333"/>
              <a:gd name="connsiteX136" fmla="*/ 2792685 w 12192000"/>
              <a:gd name="connsiteY136" fmla="*/ 115710 h 1924333"/>
              <a:gd name="connsiteX137" fmla="*/ 2799767 w 12192000"/>
              <a:gd name="connsiteY137" fmla="*/ 113754 h 1924333"/>
              <a:gd name="connsiteX138" fmla="*/ 2829799 w 12192000"/>
              <a:gd name="connsiteY138" fmla="*/ 120042 h 1924333"/>
              <a:gd name="connsiteX139" fmla="*/ 2890704 w 12192000"/>
              <a:gd name="connsiteY139" fmla="*/ 121493 h 1924333"/>
              <a:gd name="connsiteX140" fmla="*/ 3042646 w 12192000"/>
              <a:gd name="connsiteY140" fmla="*/ 112273 h 1924333"/>
              <a:gd name="connsiteX141" fmla="*/ 3146630 w 12192000"/>
              <a:gd name="connsiteY141" fmla="*/ 100898 h 1924333"/>
              <a:gd name="connsiteX142" fmla="*/ 3233163 w 12192000"/>
              <a:gd name="connsiteY142" fmla="*/ 120200 h 1924333"/>
              <a:gd name="connsiteX143" fmla="*/ 3372699 w 12192000"/>
              <a:gd name="connsiteY143" fmla="*/ 129394 h 1924333"/>
              <a:gd name="connsiteX144" fmla="*/ 3394352 w 12192000"/>
              <a:gd name="connsiteY144" fmla="*/ 131671 h 1924333"/>
              <a:gd name="connsiteX145" fmla="*/ 3448218 w 12192000"/>
              <a:gd name="connsiteY145" fmla="*/ 118229 h 1924333"/>
              <a:gd name="connsiteX146" fmla="*/ 3505047 w 12192000"/>
              <a:gd name="connsiteY146" fmla="*/ 115412 h 1924333"/>
              <a:gd name="connsiteX147" fmla="*/ 3521767 w 12192000"/>
              <a:gd name="connsiteY147" fmla="*/ 111071 h 1924333"/>
              <a:gd name="connsiteX148" fmla="*/ 3585137 w 12192000"/>
              <a:gd name="connsiteY148" fmla="*/ 114371 h 1924333"/>
              <a:gd name="connsiteX149" fmla="*/ 3690293 w 12192000"/>
              <a:gd name="connsiteY149" fmla="*/ 98301 h 1924333"/>
              <a:gd name="connsiteX150" fmla="*/ 3867818 w 12192000"/>
              <a:gd name="connsiteY150" fmla="*/ 88985 h 1924333"/>
              <a:gd name="connsiteX151" fmla="*/ 4091337 w 12192000"/>
              <a:gd name="connsiteY151" fmla="*/ 70813 h 1924333"/>
              <a:gd name="connsiteX152" fmla="*/ 4246332 w 12192000"/>
              <a:gd name="connsiteY152" fmla="*/ 41697 h 1924333"/>
              <a:gd name="connsiteX153" fmla="*/ 4266975 w 12192000"/>
              <a:gd name="connsiteY153" fmla="*/ 46592 h 1924333"/>
              <a:gd name="connsiteX154" fmla="*/ 4270566 w 12192000"/>
              <a:gd name="connsiteY154" fmla="*/ 47620 h 1924333"/>
              <a:gd name="connsiteX155" fmla="*/ 4288964 w 12192000"/>
              <a:gd name="connsiteY155" fmla="*/ 52766 h 1924333"/>
              <a:gd name="connsiteX156" fmla="*/ 4365137 w 12192000"/>
              <a:gd name="connsiteY156" fmla="*/ 51783 h 1924333"/>
              <a:gd name="connsiteX157" fmla="*/ 4430546 w 12192000"/>
              <a:gd name="connsiteY157" fmla="*/ 44555 h 1924333"/>
              <a:gd name="connsiteX158" fmla="*/ 4444136 w 12192000"/>
              <a:gd name="connsiteY158" fmla="*/ 39567 h 1924333"/>
              <a:gd name="connsiteX159" fmla="*/ 4534039 w 12192000"/>
              <a:gd name="connsiteY159" fmla="*/ 31604 h 1924333"/>
              <a:gd name="connsiteX160" fmla="*/ 4560448 w 12192000"/>
              <a:gd name="connsiteY160" fmla="*/ 25231 h 1924333"/>
              <a:gd name="connsiteX161" fmla="*/ 4568006 w 12192000"/>
              <a:gd name="connsiteY161" fmla="*/ 25970 h 1924333"/>
              <a:gd name="connsiteX162" fmla="*/ 4595497 w 12192000"/>
              <a:gd name="connsiteY162" fmla="*/ 22958 h 1924333"/>
              <a:gd name="connsiteX163" fmla="*/ 4608623 w 12192000"/>
              <a:gd name="connsiteY163" fmla="*/ 18108 h 1924333"/>
              <a:gd name="connsiteX164" fmla="*/ 4623942 w 12192000"/>
              <a:gd name="connsiteY164" fmla="*/ 22251 h 1924333"/>
              <a:gd name="connsiteX165" fmla="*/ 4664336 w 12192000"/>
              <a:gd name="connsiteY165" fmla="*/ 23306 h 1924333"/>
              <a:gd name="connsiteX166" fmla="*/ 4677385 w 12192000"/>
              <a:gd name="connsiteY166" fmla="*/ 18246 h 1924333"/>
              <a:gd name="connsiteX167" fmla="*/ 4698143 w 12192000"/>
              <a:gd name="connsiteY167" fmla="*/ 18036 h 1924333"/>
              <a:gd name="connsiteX168" fmla="*/ 4750609 w 12192000"/>
              <a:gd name="connsiteY168" fmla="*/ 23611 h 1924333"/>
              <a:gd name="connsiteX169" fmla="*/ 4784658 w 12192000"/>
              <a:gd name="connsiteY169" fmla="*/ 25057 h 1924333"/>
              <a:gd name="connsiteX170" fmla="*/ 4847558 w 12192000"/>
              <a:gd name="connsiteY170" fmla="*/ 38726 h 1924333"/>
              <a:gd name="connsiteX171" fmla="*/ 4909134 w 12192000"/>
              <a:gd name="connsiteY171" fmla="*/ 50659 h 1924333"/>
              <a:gd name="connsiteX172" fmla="*/ 5099219 w 12192000"/>
              <a:gd name="connsiteY172" fmla="*/ 55050 h 1924333"/>
              <a:gd name="connsiteX173" fmla="*/ 5184992 w 12192000"/>
              <a:gd name="connsiteY173" fmla="*/ 67596 h 1924333"/>
              <a:gd name="connsiteX174" fmla="*/ 5229637 w 12192000"/>
              <a:gd name="connsiteY174" fmla="*/ 67789 h 1924333"/>
              <a:gd name="connsiteX175" fmla="*/ 5389346 w 12192000"/>
              <a:gd name="connsiteY175" fmla="*/ 80211 h 1924333"/>
              <a:gd name="connsiteX176" fmla="*/ 5494414 w 12192000"/>
              <a:gd name="connsiteY176" fmla="*/ 75926 h 1924333"/>
              <a:gd name="connsiteX177" fmla="*/ 5528443 w 12192000"/>
              <a:gd name="connsiteY177" fmla="*/ 77206 h 1924333"/>
              <a:gd name="connsiteX178" fmla="*/ 5684939 w 12192000"/>
              <a:gd name="connsiteY178" fmla="*/ 50269 h 1924333"/>
              <a:gd name="connsiteX179" fmla="*/ 5765146 w 12192000"/>
              <a:gd name="connsiteY179" fmla="*/ 50414 h 1924333"/>
              <a:gd name="connsiteX180" fmla="*/ 5848655 w 12192000"/>
              <a:gd name="connsiteY180" fmla="*/ 35257 h 1924333"/>
              <a:gd name="connsiteX181" fmla="*/ 5930656 w 12192000"/>
              <a:gd name="connsiteY181" fmla="*/ 30131 h 1924333"/>
              <a:gd name="connsiteX182" fmla="*/ 6124150 w 12192000"/>
              <a:gd name="connsiteY182" fmla="*/ 31679 h 1924333"/>
              <a:gd name="connsiteX183" fmla="*/ 6189199 w 12192000"/>
              <a:gd name="connsiteY183" fmla="*/ 588 h 1924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</a:cxnLst>
            <a:rect l="l" t="t" r="r" b="b"/>
            <a:pathLst>
              <a:path w="12192000" h="1924333">
                <a:moveTo>
                  <a:pt x="6189199" y="588"/>
                </a:moveTo>
                <a:cubicBezTo>
                  <a:pt x="6196356" y="-574"/>
                  <a:pt x="6202609" y="-108"/>
                  <a:pt x="6207079" y="2850"/>
                </a:cubicBezTo>
                <a:cubicBezTo>
                  <a:pt x="6222026" y="2749"/>
                  <a:pt x="6273489" y="3767"/>
                  <a:pt x="6285610" y="18131"/>
                </a:cubicBezTo>
                <a:cubicBezTo>
                  <a:pt x="6307255" y="18685"/>
                  <a:pt x="6357141" y="23793"/>
                  <a:pt x="6378008" y="24625"/>
                </a:cubicBezTo>
                <a:cubicBezTo>
                  <a:pt x="6409946" y="30645"/>
                  <a:pt x="6438307" y="10375"/>
                  <a:pt x="6466340" y="21366"/>
                </a:cubicBezTo>
                <a:cubicBezTo>
                  <a:pt x="6488276" y="31229"/>
                  <a:pt x="6529854" y="28110"/>
                  <a:pt x="6553334" y="35307"/>
                </a:cubicBezTo>
                <a:cubicBezTo>
                  <a:pt x="6561737" y="48059"/>
                  <a:pt x="6609188" y="62087"/>
                  <a:pt x="6626068" y="58045"/>
                </a:cubicBezTo>
                <a:cubicBezTo>
                  <a:pt x="6660952" y="66570"/>
                  <a:pt x="6666277" y="84716"/>
                  <a:pt x="6692303" y="91487"/>
                </a:cubicBezTo>
                <a:lnTo>
                  <a:pt x="6733670" y="118130"/>
                </a:lnTo>
                <a:lnTo>
                  <a:pt x="6798016" y="112271"/>
                </a:lnTo>
                <a:lnTo>
                  <a:pt x="6801081" y="114963"/>
                </a:lnTo>
                <a:cubicBezTo>
                  <a:pt x="6806919" y="120140"/>
                  <a:pt x="6812832" y="125016"/>
                  <a:pt x="6819351" y="128825"/>
                </a:cubicBezTo>
                <a:cubicBezTo>
                  <a:pt x="6825742" y="109997"/>
                  <a:pt x="6840132" y="116541"/>
                  <a:pt x="6852732" y="123321"/>
                </a:cubicBezTo>
                <a:lnTo>
                  <a:pt x="6865247" y="128836"/>
                </a:lnTo>
                <a:lnTo>
                  <a:pt x="6905517" y="129265"/>
                </a:lnTo>
                <a:cubicBezTo>
                  <a:pt x="6934052" y="140042"/>
                  <a:pt x="6939773" y="141556"/>
                  <a:pt x="6950286" y="150104"/>
                </a:cubicBezTo>
                <a:lnTo>
                  <a:pt x="7003442" y="136136"/>
                </a:lnTo>
                <a:lnTo>
                  <a:pt x="7160047" y="166721"/>
                </a:lnTo>
                <a:cubicBezTo>
                  <a:pt x="7207281" y="179911"/>
                  <a:pt x="7280644" y="210197"/>
                  <a:pt x="7325604" y="215867"/>
                </a:cubicBezTo>
                <a:cubicBezTo>
                  <a:pt x="7460113" y="233904"/>
                  <a:pt x="7393081" y="242880"/>
                  <a:pt x="7540522" y="239374"/>
                </a:cubicBezTo>
                <a:cubicBezTo>
                  <a:pt x="7545714" y="234872"/>
                  <a:pt x="7605972" y="231727"/>
                  <a:pt x="7612071" y="229553"/>
                </a:cubicBezTo>
                <a:lnTo>
                  <a:pt x="7651995" y="244567"/>
                </a:lnTo>
                <a:lnTo>
                  <a:pt x="7725761" y="258638"/>
                </a:lnTo>
                <a:lnTo>
                  <a:pt x="7823038" y="287078"/>
                </a:lnTo>
                <a:cubicBezTo>
                  <a:pt x="7837080" y="286482"/>
                  <a:pt x="7851647" y="286498"/>
                  <a:pt x="7866405" y="287288"/>
                </a:cubicBezTo>
                <a:lnTo>
                  <a:pt x="7875021" y="288224"/>
                </a:lnTo>
                <a:cubicBezTo>
                  <a:pt x="7875062" y="288354"/>
                  <a:pt x="7875105" y="288483"/>
                  <a:pt x="7875146" y="288614"/>
                </a:cubicBezTo>
                <a:cubicBezTo>
                  <a:pt x="7880550" y="289202"/>
                  <a:pt x="7901153" y="290716"/>
                  <a:pt x="7907443" y="291752"/>
                </a:cubicBezTo>
                <a:lnTo>
                  <a:pt x="7912892" y="294833"/>
                </a:lnTo>
                <a:lnTo>
                  <a:pt x="7946345" y="319359"/>
                </a:lnTo>
                <a:cubicBezTo>
                  <a:pt x="7958657" y="312776"/>
                  <a:pt x="7996513" y="309749"/>
                  <a:pt x="8021238" y="315159"/>
                </a:cubicBezTo>
                <a:cubicBezTo>
                  <a:pt x="8045964" y="320570"/>
                  <a:pt x="8058169" y="340462"/>
                  <a:pt x="8094697" y="351819"/>
                </a:cubicBezTo>
                <a:cubicBezTo>
                  <a:pt x="8129587" y="361154"/>
                  <a:pt x="8116181" y="360544"/>
                  <a:pt x="8155208" y="371168"/>
                </a:cubicBezTo>
                <a:cubicBezTo>
                  <a:pt x="8196217" y="383300"/>
                  <a:pt x="8205468" y="391801"/>
                  <a:pt x="8248472" y="400489"/>
                </a:cubicBezTo>
                <a:cubicBezTo>
                  <a:pt x="8283932" y="419791"/>
                  <a:pt x="8278617" y="392031"/>
                  <a:pt x="8300068" y="405531"/>
                </a:cubicBezTo>
                <a:lnTo>
                  <a:pt x="8356293" y="403328"/>
                </a:lnTo>
                <a:cubicBezTo>
                  <a:pt x="8377247" y="404463"/>
                  <a:pt x="8438442" y="433194"/>
                  <a:pt x="8475838" y="435524"/>
                </a:cubicBezTo>
                <a:cubicBezTo>
                  <a:pt x="8510241" y="438037"/>
                  <a:pt x="8545511" y="449840"/>
                  <a:pt x="8575216" y="450198"/>
                </a:cubicBezTo>
                <a:lnTo>
                  <a:pt x="8588650" y="447070"/>
                </a:lnTo>
                <a:lnTo>
                  <a:pt x="8612184" y="439577"/>
                </a:lnTo>
                <a:lnTo>
                  <a:pt x="8630713" y="433015"/>
                </a:lnTo>
                <a:cubicBezTo>
                  <a:pt x="8635870" y="429519"/>
                  <a:pt x="8700685" y="428411"/>
                  <a:pt x="8704240" y="422865"/>
                </a:cubicBezTo>
                <a:cubicBezTo>
                  <a:pt x="8761777" y="429549"/>
                  <a:pt x="8768302" y="427178"/>
                  <a:pt x="8829513" y="429389"/>
                </a:cubicBezTo>
                <a:cubicBezTo>
                  <a:pt x="8922895" y="444672"/>
                  <a:pt x="8924579" y="401507"/>
                  <a:pt x="9083651" y="390744"/>
                </a:cubicBezTo>
                <a:cubicBezTo>
                  <a:pt x="9138403" y="388032"/>
                  <a:pt x="9315003" y="378647"/>
                  <a:pt x="9371402" y="371809"/>
                </a:cubicBezTo>
                <a:cubicBezTo>
                  <a:pt x="9358632" y="337502"/>
                  <a:pt x="9402842" y="379364"/>
                  <a:pt x="9429586" y="369213"/>
                </a:cubicBezTo>
                <a:cubicBezTo>
                  <a:pt x="9449312" y="370213"/>
                  <a:pt x="9473938" y="373270"/>
                  <a:pt x="9489757" y="377814"/>
                </a:cubicBezTo>
                <a:cubicBezTo>
                  <a:pt x="9498164" y="379256"/>
                  <a:pt x="9507139" y="379272"/>
                  <a:pt x="9516954" y="376991"/>
                </a:cubicBezTo>
                <a:cubicBezTo>
                  <a:pt x="9548430" y="354766"/>
                  <a:pt x="9591874" y="370315"/>
                  <a:pt x="9645588" y="363590"/>
                </a:cubicBezTo>
                <a:cubicBezTo>
                  <a:pt x="9660487" y="368814"/>
                  <a:pt x="9710817" y="350550"/>
                  <a:pt x="9722896" y="360983"/>
                </a:cubicBezTo>
                <a:cubicBezTo>
                  <a:pt x="9733918" y="362239"/>
                  <a:pt x="9745201" y="356679"/>
                  <a:pt x="9752803" y="368492"/>
                </a:cubicBezTo>
                <a:cubicBezTo>
                  <a:pt x="9793268" y="374490"/>
                  <a:pt x="9843313" y="380978"/>
                  <a:pt x="9890305" y="380736"/>
                </a:cubicBezTo>
                <a:cubicBezTo>
                  <a:pt x="9912701" y="380083"/>
                  <a:pt x="9926523" y="379037"/>
                  <a:pt x="9939767" y="377776"/>
                </a:cubicBezTo>
                <a:lnTo>
                  <a:pt x="9944355" y="377352"/>
                </a:lnTo>
                <a:lnTo>
                  <a:pt x="9953719" y="375642"/>
                </a:lnTo>
                <a:lnTo>
                  <a:pt x="9955809" y="376294"/>
                </a:lnTo>
                <a:lnTo>
                  <a:pt x="10032710" y="394940"/>
                </a:lnTo>
                <a:lnTo>
                  <a:pt x="10049925" y="404971"/>
                </a:lnTo>
                <a:lnTo>
                  <a:pt x="10112671" y="414549"/>
                </a:lnTo>
                <a:cubicBezTo>
                  <a:pt x="10169643" y="412125"/>
                  <a:pt x="10132220" y="425358"/>
                  <a:pt x="10170853" y="435168"/>
                </a:cubicBezTo>
                <a:cubicBezTo>
                  <a:pt x="10206088" y="442020"/>
                  <a:pt x="10240809" y="454081"/>
                  <a:pt x="10290184" y="448123"/>
                </a:cubicBezTo>
                <a:cubicBezTo>
                  <a:pt x="10301813" y="444919"/>
                  <a:pt x="10315233" y="449499"/>
                  <a:pt x="10320158" y="458352"/>
                </a:cubicBezTo>
                <a:cubicBezTo>
                  <a:pt x="10321006" y="459876"/>
                  <a:pt x="10321565" y="461470"/>
                  <a:pt x="10321815" y="463087"/>
                </a:cubicBezTo>
                <a:cubicBezTo>
                  <a:pt x="10354058" y="457158"/>
                  <a:pt x="10355176" y="470634"/>
                  <a:pt x="10373742" y="464538"/>
                </a:cubicBezTo>
                <a:cubicBezTo>
                  <a:pt x="10403060" y="475292"/>
                  <a:pt x="10411841" y="497597"/>
                  <a:pt x="10428532" y="492504"/>
                </a:cubicBezTo>
                <a:cubicBezTo>
                  <a:pt x="10440561" y="500742"/>
                  <a:pt x="10446267" y="521930"/>
                  <a:pt x="10466490" y="517759"/>
                </a:cubicBezTo>
                <a:cubicBezTo>
                  <a:pt x="10464622" y="519986"/>
                  <a:pt x="10465013" y="521261"/>
                  <a:pt x="10466675" y="522076"/>
                </a:cubicBezTo>
                <a:lnTo>
                  <a:pt x="10470309" y="522792"/>
                </a:lnTo>
                <a:lnTo>
                  <a:pt x="10474138" y="519761"/>
                </a:lnTo>
                <a:cubicBezTo>
                  <a:pt x="10488888" y="509612"/>
                  <a:pt x="10484914" y="524734"/>
                  <a:pt x="10501100" y="528263"/>
                </a:cubicBezTo>
                <a:cubicBezTo>
                  <a:pt x="10508412" y="530705"/>
                  <a:pt x="10505426" y="533743"/>
                  <a:pt x="10502395" y="536393"/>
                </a:cubicBezTo>
                <a:lnTo>
                  <a:pt x="10689496" y="560233"/>
                </a:lnTo>
                <a:cubicBezTo>
                  <a:pt x="10721441" y="573640"/>
                  <a:pt x="10757547" y="582937"/>
                  <a:pt x="10788736" y="613188"/>
                </a:cubicBezTo>
                <a:cubicBezTo>
                  <a:pt x="10794510" y="621641"/>
                  <a:pt x="10807098" y="616073"/>
                  <a:pt x="10819747" y="621351"/>
                </a:cubicBezTo>
                <a:cubicBezTo>
                  <a:pt x="10832398" y="626630"/>
                  <a:pt x="10846356" y="639592"/>
                  <a:pt x="10864632" y="644858"/>
                </a:cubicBezTo>
                <a:cubicBezTo>
                  <a:pt x="10895617" y="652290"/>
                  <a:pt x="10921550" y="640451"/>
                  <a:pt x="10929407" y="652945"/>
                </a:cubicBezTo>
                <a:cubicBezTo>
                  <a:pt x="10945460" y="653176"/>
                  <a:pt x="10968148" y="640553"/>
                  <a:pt x="10979412" y="654217"/>
                </a:cubicBezTo>
                <a:cubicBezTo>
                  <a:pt x="10981679" y="643737"/>
                  <a:pt x="10997287" y="663414"/>
                  <a:pt x="11006959" y="657017"/>
                </a:cubicBezTo>
                <a:cubicBezTo>
                  <a:pt x="11023230" y="659396"/>
                  <a:pt x="11051890" y="662462"/>
                  <a:pt x="11077038" y="668487"/>
                </a:cubicBezTo>
                <a:cubicBezTo>
                  <a:pt x="11097000" y="690299"/>
                  <a:pt x="11141286" y="676399"/>
                  <a:pt x="11157850" y="693164"/>
                </a:cubicBezTo>
                <a:cubicBezTo>
                  <a:pt x="11163800" y="695757"/>
                  <a:pt x="11169599" y="696942"/>
                  <a:pt x="11175276" y="697243"/>
                </a:cubicBezTo>
                <a:lnTo>
                  <a:pt x="11191131" y="696085"/>
                </a:lnTo>
                <a:lnTo>
                  <a:pt x="11195573" y="691751"/>
                </a:lnTo>
                <a:lnTo>
                  <a:pt x="11205299" y="693247"/>
                </a:lnTo>
                <a:lnTo>
                  <a:pt x="11223770" y="690335"/>
                </a:lnTo>
                <a:cubicBezTo>
                  <a:pt x="11237778" y="693777"/>
                  <a:pt x="11256852" y="701947"/>
                  <a:pt x="11292119" y="713311"/>
                </a:cubicBezTo>
                <a:cubicBezTo>
                  <a:pt x="11334878" y="733451"/>
                  <a:pt x="11401662" y="729175"/>
                  <a:pt x="11435379" y="758519"/>
                </a:cubicBezTo>
                <a:lnTo>
                  <a:pt x="11604406" y="810476"/>
                </a:lnTo>
                <a:lnTo>
                  <a:pt x="11652155" y="825109"/>
                </a:lnTo>
                <a:lnTo>
                  <a:pt x="11654192" y="827301"/>
                </a:lnTo>
                <a:cubicBezTo>
                  <a:pt x="11661650" y="834729"/>
                  <a:pt x="11669215" y="841480"/>
                  <a:pt x="11676599" y="846628"/>
                </a:cubicBezTo>
                <a:cubicBezTo>
                  <a:pt x="11688258" y="861760"/>
                  <a:pt x="11752266" y="896888"/>
                  <a:pt x="11775168" y="890664"/>
                </a:cubicBezTo>
                <a:cubicBezTo>
                  <a:pt x="11790977" y="883819"/>
                  <a:pt x="11808364" y="879901"/>
                  <a:pt x="11826341" y="877558"/>
                </a:cubicBezTo>
                <a:lnTo>
                  <a:pt x="11879068" y="874038"/>
                </a:lnTo>
                <a:lnTo>
                  <a:pt x="11889563" y="878619"/>
                </a:lnTo>
                <a:lnTo>
                  <a:pt x="12016613" y="886111"/>
                </a:lnTo>
                <a:lnTo>
                  <a:pt x="12108292" y="868500"/>
                </a:lnTo>
                <a:cubicBezTo>
                  <a:pt x="12129725" y="867311"/>
                  <a:pt x="12157891" y="874537"/>
                  <a:pt x="12182910" y="882003"/>
                </a:cubicBezTo>
                <a:lnTo>
                  <a:pt x="12192000" y="884778"/>
                </a:lnTo>
                <a:lnTo>
                  <a:pt x="12192000" y="1610315"/>
                </a:lnTo>
                <a:lnTo>
                  <a:pt x="12191998" y="1610315"/>
                </a:lnTo>
                <a:lnTo>
                  <a:pt x="12191998" y="1924333"/>
                </a:lnTo>
                <a:lnTo>
                  <a:pt x="0" y="1924333"/>
                </a:lnTo>
                <a:lnTo>
                  <a:pt x="0" y="505159"/>
                </a:lnTo>
                <a:lnTo>
                  <a:pt x="5722" y="508889"/>
                </a:lnTo>
                <a:cubicBezTo>
                  <a:pt x="21614" y="518548"/>
                  <a:pt x="33814" y="524781"/>
                  <a:pt x="38476" y="524137"/>
                </a:cubicBezTo>
                <a:cubicBezTo>
                  <a:pt x="99229" y="544180"/>
                  <a:pt x="142010" y="538457"/>
                  <a:pt x="192883" y="545272"/>
                </a:cubicBezTo>
                <a:cubicBezTo>
                  <a:pt x="277629" y="525210"/>
                  <a:pt x="293434" y="558443"/>
                  <a:pt x="343710" y="565029"/>
                </a:cubicBezTo>
                <a:cubicBezTo>
                  <a:pt x="383094" y="555729"/>
                  <a:pt x="425462" y="556271"/>
                  <a:pt x="471066" y="549837"/>
                </a:cubicBezTo>
                <a:cubicBezTo>
                  <a:pt x="513583" y="544428"/>
                  <a:pt x="569194" y="531004"/>
                  <a:pt x="617333" y="526428"/>
                </a:cubicBezTo>
                <a:cubicBezTo>
                  <a:pt x="660031" y="520760"/>
                  <a:pt x="696675" y="523882"/>
                  <a:pt x="725203" y="523793"/>
                </a:cubicBezTo>
                <a:cubicBezTo>
                  <a:pt x="736650" y="521695"/>
                  <a:pt x="780513" y="502146"/>
                  <a:pt x="788494" y="505799"/>
                </a:cubicBezTo>
                <a:lnTo>
                  <a:pt x="885977" y="526585"/>
                </a:lnTo>
                <a:cubicBezTo>
                  <a:pt x="906140" y="522837"/>
                  <a:pt x="917203" y="532232"/>
                  <a:pt x="932142" y="528005"/>
                </a:cubicBezTo>
                <a:cubicBezTo>
                  <a:pt x="963701" y="524128"/>
                  <a:pt x="1061555" y="499582"/>
                  <a:pt x="1090404" y="498299"/>
                </a:cubicBezTo>
                <a:cubicBezTo>
                  <a:pt x="1132840" y="494057"/>
                  <a:pt x="1148476" y="496041"/>
                  <a:pt x="1188628" y="483151"/>
                </a:cubicBezTo>
                <a:cubicBezTo>
                  <a:pt x="1230397" y="468408"/>
                  <a:pt x="1278711" y="457638"/>
                  <a:pt x="1316247" y="425979"/>
                </a:cubicBezTo>
                <a:cubicBezTo>
                  <a:pt x="1322662" y="417251"/>
                  <a:pt x="1339433" y="418553"/>
                  <a:pt x="1357712" y="416549"/>
                </a:cubicBezTo>
                <a:cubicBezTo>
                  <a:pt x="1375991" y="414544"/>
                  <a:pt x="1423507" y="412949"/>
                  <a:pt x="1425921" y="413953"/>
                </a:cubicBezTo>
                <a:cubicBezTo>
                  <a:pt x="1450272" y="407937"/>
                  <a:pt x="1458223" y="388156"/>
                  <a:pt x="1503817" y="380457"/>
                </a:cubicBezTo>
                <a:cubicBezTo>
                  <a:pt x="1541095" y="377398"/>
                  <a:pt x="1605565" y="376357"/>
                  <a:pt x="1639196" y="372785"/>
                </a:cubicBezTo>
                <a:cubicBezTo>
                  <a:pt x="1653280" y="376736"/>
                  <a:pt x="1695289" y="365766"/>
                  <a:pt x="1705606" y="359023"/>
                </a:cubicBezTo>
                <a:cubicBezTo>
                  <a:pt x="1729169" y="336295"/>
                  <a:pt x="1793207" y="348537"/>
                  <a:pt x="1813011" y="331023"/>
                </a:cubicBezTo>
                <a:cubicBezTo>
                  <a:pt x="1820772" y="328179"/>
                  <a:pt x="1823566" y="341833"/>
                  <a:pt x="1831380" y="341307"/>
                </a:cubicBezTo>
                <a:lnTo>
                  <a:pt x="1858612" y="326777"/>
                </a:lnTo>
                <a:lnTo>
                  <a:pt x="1880661" y="335987"/>
                </a:lnTo>
                <a:lnTo>
                  <a:pt x="1941495" y="310792"/>
                </a:lnTo>
                <a:cubicBezTo>
                  <a:pt x="1978970" y="307223"/>
                  <a:pt x="1947391" y="291714"/>
                  <a:pt x="1995402" y="305480"/>
                </a:cubicBezTo>
                <a:cubicBezTo>
                  <a:pt x="2042464" y="298034"/>
                  <a:pt x="2153424" y="281146"/>
                  <a:pt x="2223864" y="266118"/>
                </a:cubicBezTo>
                <a:cubicBezTo>
                  <a:pt x="2261296" y="256300"/>
                  <a:pt x="2360518" y="238323"/>
                  <a:pt x="2418043" y="215314"/>
                </a:cubicBezTo>
                <a:cubicBezTo>
                  <a:pt x="2472088" y="206823"/>
                  <a:pt x="2499422" y="162612"/>
                  <a:pt x="2558461" y="168193"/>
                </a:cubicBezTo>
                <a:cubicBezTo>
                  <a:pt x="2559660" y="164506"/>
                  <a:pt x="2592244" y="161337"/>
                  <a:pt x="2595535" y="158548"/>
                </a:cubicBezTo>
                <a:lnTo>
                  <a:pt x="2626942" y="130400"/>
                </a:lnTo>
                <a:lnTo>
                  <a:pt x="2632225" y="130446"/>
                </a:lnTo>
                <a:lnTo>
                  <a:pt x="2696856" y="128498"/>
                </a:lnTo>
                <a:lnTo>
                  <a:pt x="2759767" y="127784"/>
                </a:lnTo>
                <a:cubicBezTo>
                  <a:pt x="2770024" y="123546"/>
                  <a:pt x="2781047" y="119463"/>
                  <a:pt x="2792685" y="115710"/>
                </a:cubicBezTo>
                <a:lnTo>
                  <a:pt x="2799767" y="113754"/>
                </a:lnTo>
                <a:lnTo>
                  <a:pt x="2829799" y="120042"/>
                </a:lnTo>
                <a:lnTo>
                  <a:pt x="2890704" y="121493"/>
                </a:lnTo>
                <a:cubicBezTo>
                  <a:pt x="2935390" y="121035"/>
                  <a:pt x="2990780" y="113193"/>
                  <a:pt x="3042646" y="112273"/>
                </a:cubicBezTo>
                <a:cubicBezTo>
                  <a:pt x="3077119" y="111474"/>
                  <a:pt x="3124089" y="100414"/>
                  <a:pt x="3146630" y="100898"/>
                </a:cubicBezTo>
                <a:cubicBezTo>
                  <a:pt x="3169381" y="117699"/>
                  <a:pt x="3224695" y="125864"/>
                  <a:pt x="3233163" y="120200"/>
                </a:cubicBezTo>
                <a:lnTo>
                  <a:pt x="3372699" y="129394"/>
                </a:lnTo>
                <a:cubicBezTo>
                  <a:pt x="3389020" y="126586"/>
                  <a:pt x="3397563" y="116804"/>
                  <a:pt x="3394352" y="131671"/>
                </a:cubicBezTo>
                <a:cubicBezTo>
                  <a:pt x="3406102" y="131485"/>
                  <a:pt x="3429770" y="120938"/>
                  <a:pt x="3448218" y="118229"/>
                </a:cubicBezTo>
                <a:lnTo>
                  <a:pt x="3505047" y="115412"/>
                </a:lnTo>
                <a:lnTo>
                  <a:pt x="3521767" y="111071"/>
                </a:lnTo>
                <a:cubicBezTo>
                  <a:pt x="3526335" y="108877"/>
                  <a:pt x="3582156" y="117732"/>
                  <a:pt x="3585137" y="114371"/>
                </a:cubicBezTo>
                <a:cubicBezTo>
                  <a:pt x="3638265" y="102098"/>
                  <a:pt x="3633789" y="98565"/>
                  <a:pt x="3690293" y="98301"/>
                </a:cubicBezTo>
                <a:cubicBezTo>
                  <a:pt x="3782197" y="112746"/>
                  <a:pt x="3826738" y="92943"/>
                  <a:pt x="3867818" y="88985"/>
                </a:cubicBezTo>
                <a:cubicBezTo>
                  <a:pt x="3943777" y="81477"/>
                  <a:pt x="3990501" y="75194"/>
                  <a:pt x="4091337" y="70813"/>
                </a:cubicBezTo>
                <a:cubicBezTo>
                  <a:pt x="4154422" y="62932"/>
                  <a:pt x="4217060" y="45734"/>
                  <a:pt x="4246332" y="41697"/>
                </a:cubicBezTo>
                <a:cubicBezTo>
                  <a:pt x="4253308" y="42804"/>
                  <a:pt x="4260125" y="44606"/>
                  <a:pt x="4266975" y="46592"/>
                </a:cubicBezTo>
                <a:lnTo>
                  <a:pt x="4270566" y="47620"/>
                </a:lnTo>
                <a:lnTo>
                  <a:pt x="4288964" y="52766"/>
                </a:lnTo>
                <a:lnTo>
                  <a:pt x="4365137" y="51783"/>
                </a:lnTo>
                <a:lnTo>
                  <a:pt x="4430546" y="44555"/>
                </a:lnTo>
                <a:lnTo>
                  <a:pt x="4444136" y="39567"/>
                </a:lnTo>
                <a:lnTo>
                  <a:pt x="4534039" y="31604"/>
                </a:lnTo>
                <a:lnTo>
                  <a:pt x="4560448" y="25231"/>
                </a:lnTo>
                <a:lnTo>
                  <a:pt x="4568006" y="25970"/>
                </a:lnTo>
                <a:cubicBezTo>
                  <a:pt x="4580278" y="23866"/>
                  <a:pt x="4594878" y="14904"/>
                  <a:pt x="4595497" y="22958"/>
                </a:cubicBezTo>
                <a:lnTo>
                  <a:pt x="4608623" y="18108"/>
                </a:lnTo>
                <a:lnTo>
                  <a:pt x="4623942" y="22251"/>
                </a:lnTo>
                <a:cubicBezTo>
                  <a:pt x="4633227" y="23117"/>
                  <a:pt x="4655429" y="23973"/>
                  <a:pt x="4664336" y="23306"/>
                </a:cubicBezTo>
                <a:lnTo>
                  <a:pt x="4677385" y="18246"/>
                </a:lnTo>
                <a:lnTo>
                  <a:pt x="4698143" y="18036"/>
                </a:lnTo>
                <a:cubicBezTo>
                  <a:pt x="4710347" y="18931"/>
                  <a:pt x="4736189" y="22441"/>
                  <a:pt x="4750609" y="23611"/>
                </a:cubicBezTo>
                <a:cubicBezTo>
                  <a:pt x="4764270" y="27424"/>
                  <a:pt x="4774858" y="29782"/>
                  <a:pt x="4784658" y="25057"/>
                </a:cubicBezTo>
                <a:cubicBezTo>
                  <a:pt x="4804708" y="29613"/>
                  <a:pt x="4822811" y="48263"/>
                  <a:pt x="4847558" y="38726"/>
                </a:cubicBezTo>
                <a:cubicBezTo>
                  <a:pt x="4868304" y="42993"/>
                  <a:pt x="4867190" y="47939"/>
                  <a:pt x="4909134" y="50659"/>
                </a:cubicBezTo>
                <a:cubicBezTo>
                  <a:pt x="4945026" y="52455"/>
                  <a:pt x="5063406" y="54096"/>
                  <a:pt x="5099219" y="55050"/>
                </a:cubicBezTo>
                <a:cubicBezTo>
                  <a:pt x="5145195" y="57873"/>
                  <a:pt x="5163254" y="65473"/>
                  <a:pt x="5184992" y="67596"/>
                </a:cubicBezTo>
                <a:cubicBezTo>
                  <a:pt x="5206728" y="69720"/>
                  <a:pt x="5195578" y="65687"/>
                  <a:pt x="5229637" y="67789"/>
                </a:cubicBezTo>
                <a:cubicBezTo>
                  <a:pt x="5263695" y="69892"/>
                  <a:pt x="5345217" y="78854"/>
                  <a:pt x="5389346" y="80211"/>
                </a:cubicBezTo>
                <a:cubicBezTo>
                  <a:pt x="5425889" y="83191"/>
                  <a:pt x="5461943" y="84751"/>
                  <a:pt x="5494414" y="75926"/>
                </a:cubicBezTo>
                <a:lnTo>
                  <a:pt x="5528443" y="77206"/>
                </a:lnTo>
                <a:cubicBezTo>
                  <a:pt x="5582723" y="71370"/>
                  <a:pt x="5638917" y="68385"/>
                  <a:pt x="5684939" y="50269"/>
                </a:cubicBezTo>
                <a:cubicBezTo>
                  <a:pt x="5724389" y="45804"/>
                  <a:pt x="5737860" y="52916"/>
                  <a:pt x="5765146" y="50414"/>
                </a:cubicBezTo>
                <a:cubicBezTo>
                  <a:pt x="5792695" y="43060"/>
                  <a:pt x="5827352" y="38097"/>
                  <a:pt x="5848655" y="35257"/>
                </a:cubicBezTo>
                <a:lnTo>
                  <a:pt x="5930656" y="30131"/>
                </a:lnTo>
                <a:lnTo>
                  <a:pt x="6124150" y="31679"/>
                </a:lnTo>
                <a:cubicBezTo>
                  <a:pt x="6138131" y="22216"/>
                  <a:pt x="6167730" y="4075"/>
                  <a:pt x="6189199" y="588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03736A18-025F-D728-6DCC-BE5680E23C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1295" y="5279511"/>
            <a:ext cx="7261411" cy="739880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lnSpc>
                <a:spcPct val="90000"/>
              </a:lnSpc>
            </a:pPr>
            <a:r>
              <a:rPr lang="en-US" sz="31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¿Que mide Almetric?</a:t>
            </a:r>
          </a:p>
        </p:txBody>
      </p:sp>
      <p:pic>
        <p:nvPicPr>
          <p:cNvPr id="5" name="Marcador de contenido 4" descr="Logotipo">
            <a:extLst>
              <a:ext uri="{FF2B5EF4-FFF2-40B4-BE49-F238E27FC236}">
                <a16:creationId xmlns:a16="http://schemas.microsoft.com/office/drawing/2014/main" id="{49D7FD8A-59F7-1951-A66D-39CDD7A3EF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0438" y="579473"/>
            <a:ext cx="7823122" cy="4224493"/>
          </a:xfrm>
          <a:prstGeom prst="rect">
            <a:avLst/>
          </a:prstGeom>
        </p:spPr>
      </p:pic>
      <p:pic>
        <p:nvPicPr>
          <p:cNvPr id="6" name="Imagen 5" descr="Un dibujo de una cara feliz&#10;&#10;El contenido generado por IA puede ser incorrecto.">
            <a:extLst>
              <a:ext uri="{FF2B5EF4-FFF2-40B4-BE49-F238E27FC236}">
                <a16:creationId xmlns:a16="http://schemas.microsoft.com/office/drawing/2014/main" id="{77BF04F8-1196-C259-DE97-3A93159832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1147" y="6478401"/>
            <a:ext cx="808405" cy="253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0393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" y="0"/>
            <a:ext cx="9143999" cy="2170031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2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62114" y="0"/>
            <a:ext cx="3072908" cy="2170661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48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4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486646" y="-3486043"/>
            <a:ext cx="2170709" cy="9144000"/>
          </a:xfrm>
          <a:prstGeom prst="rect">
            <a:avLst/>
          </a:prstGeom>
          <a:gradFill>
            <a:gsLst>
              <a:gs pos="23000">
                <a:schemeClr val="accent1">
                  <a:lumMod val="75000"/>
                  <a:alpha val="16000"/>
                </a:schemeClr>
              </a:gs>
              <a:gs pos="99000">
                <a:srgbClr val="000000">
                  <a:alpha val="45000"/>
                </a:srgbClr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7673" y="348865"/>
            <a:ext cx="7288583" cy="1576446"/>
          </a:xfrm>
        </p:spPr>
        <p:txBody>
          <a:bodyPr anchor="ctr">
            <a:normAutofit/>
          </a:bodyPr>
          <a:lstStyle/>
          <a:p>
            <a:r>
              <a:rPr lang="es-CL" sz="3500">
                <a:solidFill>
                  <a:srgbClr val="FFFFFF"/>
                </a:solidFill>
              </a:rPr>
              <a:t>Fuentes de información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C4D35138-1AFC-BF1A-3968-DC6C8014924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7160371"/>
              </p:ext>
            </p:extLst>
          </p:nvPr>
        </p:nvGraphicFramePr>
        <p:xfrm>
          <a:off x="483042" y="2615979"/>
          <a:ext cx="8195871" cy="36894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Imagen 3" descr="Un dibujo de una cara feliz&#10;&#10;El contenido generado por IA puede ser incorrecto.">
            <a:extLst>
              <a:ext uri="{FF2B5EF4-FFF2-40B4-BE49-F238E27FC236}">
                <a16:creationId xmlns:a16="http://schemas.microsoft.com/office/drawing/2014/main" id="{B38D57C9-736A-E2B5-67D8-FC7BA40E037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11147" y="6478401"/>
            <a:ext cx="808405" cy="25306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" y="0"/>
            <a:ext cx="9143999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6096642" y="0"/>
            <a:ext cx="3047358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783777" y="-3783778"/>
            <a:ext cx="1576446" cy="9144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697" y="348865"/>
            <a:ext cx="7533018" cy="877729"/>
          </a:xfrm>
        </p:spPr>
        <p:txBody>
          <a:bodyPr anchor="ctr">
            <a:normAutofit/>
          </a:bodyPr>
          <a:lstStyle/>
          <a:p>
            <a:r>
              <a:rPr lang="es-CL" sz="3500">
                <a:solidFill>
                  <a:srgbClr val="FFFFFF"/>
                </a:solidFill>
              </a:rPr>
              <a:t>Altmetric e Integridad Académica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B3268A14-A1C7-45D4-CE48-C3DB1A05780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45737392"/>
              </p:ext>
            </p:extLst>
          </p:nvPr>
        </p:nvGraphicFramePr>
        <p:xfrm>
          <a:off x="483042" y="2112579"/>
          <a:ext cx="8195871" cy="41928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Imagen 3" descr="Un dibujo de una cara feliz&#10;&#10;El contenido generado por IA puede ser incorrecto.">
            <a:extLst>
              <a:ext uri="{FF2B5EF4-FFF2-40B4-BE49-F238E27FC236}">
                <a16:creationId xmlns:a16="http://schemas.microsoft.com/office/drawing/2014/main" id="{AA725D2A-7675-98D9-2607-2620B78C3DF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11147" y="6478401"/>
            <a:ext cx="808405" cy="25306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" y="0"/>
            <a:ext cx="9143999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6096642" y="0"/>
            <a:ext cx="3047358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783777" y="-3783778"/>
            <a:ext cx="1576446" cy="9144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697" y="348865"/>
            <a:ext cx="7533018" cy="877729"/>
          </a:xfrm>
        </p:spPr>
        <p:txBody>
          <a:bodyPr anchor="ctr">
            <a:normAutofit/>
          </a:bodyPr>
          <a:lstStyle/>
          <a:p>
            <a:r>
              <a:rPr lang="es-CL" sz="3500">
                <a:solidFill>
                  <a:srgbClr val="FFFFFF"/>
                </a:solidFill>
              </a:rPr>
              <a:t>Inteligencia Artificial en Altmetric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5F162B7A-ED22-D4A1-309D-E89FE022972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9112992"/>
              </p:ext>
            </p:extLst>
          </p:nvPr>
        </p:nvGraphicFramePr>
        <p:xfrm>
          <a:off x="483042" y="2112579"/>
          <a:ext cx="8195871" cy="41928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Imagen 3" descr="Un dibujo de una cara feliz&#10;&#10;El contenido generado por IA puede ser incorrecto.">
            <a:extLst>
              <a:ext uri="{FF2B5EF4-FFF2-40B4-BE49-F238E27FC236}">
                <a16:creationId xmlns:a16="http://schemas.microsoft.com/office/drawing/2014/main" id="{61CB33C5-83D0-FFBA-0DEC-055DE37DCB8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11147" y="6478401"/>
            <a:ext cx="808405" cy="25306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9">
            <a:extLst>
              <a:ext uri="{FF2B5EF4-FFF2-40B4-BE49-F238E27FC236}">
                <a16:creationId xmlns:a16="http://schemas.microsoft.com/office/drawing/2014/main" id="{A8384FB5-9ADC-4DDC-881B-597D56F5B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1">
            <a:extLst>
              <a:ext uri="{FF2B5EF4-FFF2-40B4-BE49-F238E27FC236}">
                <a16:creationId xmlns:a16="http://schemas.microsoft.com/office/drawing/2014/main" id="{1199E1B1-A8C0-4FE8-A5A8-1CB41D69F8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1" y="0"/>
            <a:ext cx="9143999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4A8DE83-DE75-4B41-9DB4-A7EC0B0DEC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642" cy="1575461"/>
          </a:xfrm>
          <a:prstGeom prst="rect">
            <a:avLst/>
          </a:prstGeom>
          <a:gradFill>
            <a:gsLst>
              <a:gs pos="0">
                <a:schemeClr val="accent1">
                  <a:alpha val="41000"/>
                </a:schemeClr>
              </a:gs>
              <a:gs pos="74000">
                <a:schemeClr val="accent1">
                  <a:lumMod val="60000"/>
                  <a:lumOff val="40000"/>
                  <a:alpha val="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7009A0A-BEF5-4EAC-AF15-E4F9F002E2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2" y="-1"/>
            <a:ext cx="9144001" cy="1574311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78000">
                <a:schemeClr val="accent1">
                  <a:alpha val="1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B76112B-2BF9-A8AC-D41D-CA13B23FE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784" y="248038"/>
            <a:ext cx="5297791" cy="11592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 defTabSz="914400">
              <a:lnSpc>
                <a:spcPct val="90000"/>
              </a:lnSpc>
            </a:pPr>
            <a:r>
              <a:rPr lang="en-US" sz="35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Análisis de Sentimientos</a:t>
            </a:r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F8AF482C-5EF2-DFB1-AFC4-D7F490EF46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5330" y="2567354"/>
            <a:ext cx="8793340" cy="3143618"/>
          </a:xfrm>
          <a:prstGeom prst="rect">
            <a:avLst/>
          </a:prstGeom>
        </p:spPr>
      </p:pic>
      <p:pic>
        <p:nvPicPr>
          <p:cNvPr id="6" name="Imagen 5" descr="Un dibujo de una cara feliz&#10;&#10;El contenido generado por IA puede ser incorrecto.">
            <a:extLst>
              <a:ext uri="{FF2B5EF4-FFF2-40B4-BE49-F238E27FC236}">
                <a16:creationId xmlns:a16="http://schemas.microsoft.com/office/drawing/2014/main" id="{4C91DBFF-A670-55A5-BC88-D093B429FC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1147" y="6478401"/>
            <a:ext cx="808405" cy="253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3336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" y="0"/>
            <a:ext cx="9143999" cy="2170031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62114" y="0"/>
            <a:ext cx="3072908" cy="2170661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48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486646" y="-3486043"/>
            <a:ext cx="2170709" cy="9144000"/>
          </a:xfrm>
          <a:prstGeom prst="rect">
            <a:avLst/>
          </a:prstGeom>
          <a:gradFill>
            <a:gsLst>
              <a:gs pos="23000">
                <a:schemeClr val="accent1">
                  <a:lumMod val="75000"/>
                  <a:alpha val="16000"/>
                </a:schemeClr>
              </a:gs>
              <a:gs pos="99000">
                <a:srgbClr val="000000">
                  <a:alpha val="45000"/>
                </a:srgbClr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7673" y="348865"/>
            <a:ext cx="7288583" cy="1576446"/>
          </a:xfrm>
        </p:spPr>
        <p:txBody>
          <a:bodyPr anchor="ctr">
            <a:normAutofit/>
          </a:bodyPr>
          <a:lstStyle/>
          <a:p>
            <a:r>
              <a:rPr lang="es-CL" sz="3500" dirty="0">
                <a:solidFill>
                  <a:srgbClr val="FFFFFF"/>
                </a:solidFill>
              </a:rPr>
              <a:t>Casos 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2A07A96C-9F5D-CE9F-A704-C0CBBA4BBF8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4944473"/>
              </p:ext>
            </p:extLst>
          </p:nvPr>
        </p:nvGraphicFramePr>
        <p:xfrm>
          <a:off x="483042" y="2615979"/>
          <a:ext cx="8195871" cy="36894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Imagen 3" descr="Un dibujo de una cara feliz&#10;&#10;El contenido generado por IA puede ser incorrecto.">
            <a:extLst>
              <a:ext uri="{FF2B5EF4-FFF2-40B4-BE49-F238E27FC236}">
                <a16:creationId xmlns:a16="http://schemas.microsoft.com/office/drawing/2014/main" id="{550BB871-D0DB-7311-0C68-1EC96E119F3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11147" y="6478401"/>
            <a:ext cx="808405" cy="25306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38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B78BC521-9E74-4AD3-BBC2-912A3F015F05}">
  <we:reference id="WA200003964" version="1.0.0.0" store="Omex" storeType="OMEX"/>
  <we:alternateReferences>
    <we:reference id="WA200003964" version="1.0.0.0" store="WA200003964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921</TotalTime>
  <Words>294</Words>
  <Application>Microsoft Office PowerPoint</Application>
  <PresentationFormat>Presentación en pantalla (4:3)</PresentationFormat>
  <Paragraphs>39</Paragraphs>
  <Slides>11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5" baseType="lpstr">
      <vt:lpstr>Aptos</vt:lpstr>
      <vt:lpstr>Arial</vt:lpstr>
      <vt:lpstr>Calibri</vt:lpstr>
      <vt:lpstr>Office Theme</vt:lpstr>
      <vt:lpstr>ALMETRIC  Integridad Académica e Inteligencia Artificial</vt:lpstr>
      <vt:lpstr>Introducción</vt:lpstr>
      <vt:lpstr>¿Qué es Altmetric?</vt:lpstr>
      <vt:lpstr>¿Que mide Almetric?</vt:lpstr>
      <vt:lpstr>Fuentes de información</vt:lpstr>
      <vt:lpstr>Altmetric e Integridad Académica</vt:lpstr>
      <vt:lpstr>Inteligencia Artificial en Altmetric</vt:lpstr>
      <vt:lpstr>Análisis de Sentimientos</vt:lpstr>
      <vt:lpstr>Casos </vt:lpstr>
      <vt:lpstr>Reflexiones finales</vt:lpstr>
      <vt:lpstr>Cierre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ALMETRIC  Integridad Académica e Inteligencia Artificial</dc:title>
  <dc:subject/>
  <dc:creator>Bastian Ortiz</dc:creator>
  <cp:keywords/>
  <dc:description>generated using python-pptx</dc:description>
  <cp:lastModifiedBy>Morella Belén Rodríguez</cp:lastModifiedBy>
  <cp:revision>5</cp:revision>
  <dcterms:created xsi:type="dcterms:W3CDTF">2013-01-27T09:14:16Z</dcterms:created>
  <dcterms:modified xsi:type="dcterms:W3CDTF">2025-10-13T20:17:46Z</dcterms:modified>
  <cp:category/>
</cp:coreProperties>
</file>