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281" r:id="rId3"/>
    <p:sldId id="280" r:id="rId4"/>
    <p:sldId id="282" r:id="rId5"/>
    <p:sldId id="283" r:id="rId6"/>
    <p:sldId id="284" r:id="rId7"/>
    <p:sldId id="285" r:id="rId8"/>
    <p:sldId id="261" r:id="rId9"/>
    <p:sldId id="286" r:id="rId10"/>
    <p:sldId id="288" r:id="rId11"/>
    <p:sldId id="287" r:id="rId12"/>
    <p:sldId id="289" r:id="rId13"/>
    <p:sldId id="290" r:id="rId14"/>
    <p:sldId id="291" r:id="rId15"/>
    <p:sldId id="293" r:id="rId16"/>
    <p:sldId id="260" r:id="rId17"/>
    <p:sldId id="259" r:id="rId18"/>
    <p:sldId id="268" r:id="rId19"/>
    <p:sldId id="278" r:id="rId20"/>
    <p:sldId id="263" r:id="rId21"/>
    <p:sldId id="267" r:id="rId22"/>
    <p:sldId id="266" r:id="rId23"/>
    <p:sldId id="271" r:id="rId24"/>
    <p:sldId id="270" r:id="rId25"/>
    <p:sldId id="269" r:id="rId26"/>
    <p:sldId id="272" r:id="rId27"/>
    <p:sldId id="274" r:id="rId28"/>
    <p:sldId id="275" r:id="rId29"/>
    <p:sldId id="277" r:id="rId30"/>
    <p:sldId id="273" r:id="rId31"/>
    <p:sldId id="265" r:id="rId32"/>
    <p:sldId id="279" r:id="rId33"/>
  </p:sldIdLst>
  <p:sldSz cx="18288000" cy="10287000"/>
  <p:notesSz cx="6858000" cy="9144000"/>
  <p:embeddedFontLst>
    <p:embeddedFont>
      <p:font typeface="Antio" pitchFamily="2" charset="77"/>
      <p:regular r:id="rId35"/>
    </p:embeddedFont>
    <p:embeddedFont>
      <p:font typeface="Avenir Next" panose="020B0503020202020204" pitchFamily="34" charset="0"/>
      <p:regular r:id="rId36"/>
      <p:bold r:id="rId37"/>
      <p:italic r:id="rId38"/>
      <p:boldItalic r:id="rId39"/>
    </p:embeddedFont>
    <p:embeddedFont>
      <p:font typeface="Avenir Next " panose="020B0503020202020204" pitchFamily="34" charset="0"/>
      <p:regular r:id="rId40"/>
      <p:bold r:id="rId41"/>
      <p:italic r:id="rId42"/>
      <p:boldItalic r:id="rId43"/>
    </p:embeddedFont>
    <p:embeddedFont>
      <p:font typeface="Avenir Next BOLD" panose="020B0503020202020204" pitchFamily="34" charset="0"/>
      <p:regular r:id="rId44"/>
      <p:bold r:id="rId45"/>
      <p:italic r:id="rId46"/>
      <p:boldItalic r:id="rId47"/>
    </p:embeddedFont>
    <p:embeddedFont>
      <p:font typeface="Buffalo" pitchFamily="2" charset="0"/>
      <p:regular r:id="rId48"/>
    </p:embeddedFont>
    <p:embeddedFont>
      <p:font typeface="Century Gothic" panose="020B0502020202020204" pitchFamily="34" charset="0"/>
      <p:regular r:id="rId49"/>
      <p:bold r:id="rId50"/>
      <p:italic r:id="rId51"/>
      <p:boldItalic r:id="rId52"/>
    </p:embeddedFont>
    <p:embeddedFont>
      <p:font typeface="Poppins" pitchFamily="2" charset="77"/>
      <p:regular r:id="rId53"/>
      <p:bold r:id="rId54"/>
      <p:italic r:id="rId55"/>
      <p:boldItalic r:id="rId56"/>
    </p:embeddedFont>
    <p:embeddedFont>
      <p:font typeface="Poppins Bold" pitchFamily="2" charset="77"/>
      <p:regular r:id="rId57"/>
      <p:bold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9" autoAdjust="0"/>
    <p:restoredTop sz="80088" autoAdjust="0"/>
  </p:normalViewPr>
  <p:slideViewPr>
    <p:cSldViewPr>
      <p:cViewPr>
        <p:scale>
          <a:sx n="80" d="100"/>
          <a:sy n="80" d="100"/>
        </p:scale>
        <p:origin x="2336" y="3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font" Target="fonts/font2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font" Target="fonts/font2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font" Target="fonts/font2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3.svg"/><Relationship Id="rId2" Type="http://schemas.openxmlformats.org/officeDocument/2006/relationships/image" Target="../media/image25.svg"/><Relationship Id="rId1" Type="http://schemas.openxmlformats.org/officeDocument/2006/relationships/image" Target="../media/image24.png"/><Relationship Id="rId6" Type="http://schemas.openxmlformats.org/officeDocument/2006/relationships/image" Target="../media/image23.svg"/><Relationship Id="rId11" Type="http://schemas.openxmlformats.org/officeDocument/2006/relationships/image" Target="../media/image32.png"/><Relationship Id="rId5" Type="http://schemas.openxmlformats.org/officeDocument/2006/relationships/image" Target="../media/image22.png"/><Relationship Id="rId10" Type="http://schemas.openxmlformats.org/officeDocument/2006/relationships/image" Target="../media/image29.svg"/><Relationship Id="rId4" Type="http://schemas.openxmlformats.org/officeDocument/2006/relationships/image" Target="../media/image27.svg"/><Relationship Id="rId9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09F9CC-CD39-D44B-A4FE-8EED58E8D91F}" type="doc">
      <dgm:prSet loTypeId="urn:microsoft.com/office/officeart/2005/8/layout/process5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9A189A4F-9AA6-1041-810A-618B6E094DC1}">
      <dgm:prSet/>
      <dgm:spPr/>
      <dgm:t>
        <a:bodyPr/>
        <a:lstStyle/>
        <a:p>
          <a:r>
            <a:rPr lang="es-ES_tradnl" dirty="0"/>
            <a:t>Search</a:t>
          </a:r>
          <a:endParaRPr lang="en-CL" dirty="0"/>
        </a:p>
      </dgm:t>
    </dgm:pt>
    <dgm:pt modelId="{5C0BA788-444D-4944-A71B-25D8F4F97C7B}" type="parTrans" cxnId="{555802DB-FE37-3D4E-AA61-39B2207D9E92}">
      <dgm:prSet/>
      <dgm:spPr/>
      <dgm:t>
        <a:bodyPr/>
        <a:lstStyle/>
        <a:p>
          <a:endParaRPr lang="en-US"/>
        </a:p>
      </dgm:t>
    </dgm:pt>
    <dgm:pt modelId="{B724DE23-8005-9E4F-9153-CDDB2A1CDB6D}" type="sibTrans" cxnId="{555802DB-FE37-3D4E-AA61-39B2207D9E92}">
      <dgm:prSet/>
      <dgm:spPr/>
      <dgm:t>
        <a:bodyPr/>
        <a:lstStyle/>
        <a:p>
          <a:endParaRPr lang="en-US"/>
        </a:p>
      </dgm:t>
    </dgm:pt>
    <dgm:pt modelId="{213C243F-0ADA-0D41-A859-C4A757F4C6FA}">
      <dgm:prSet/>
      <dgm:spPr/>
      <dgm:t>
        <a:bodyPr/>
        <a:lstStyle/>
        <a:p>
          <a:r>
            <a:rPr lang="es-ES_tradnl" dirty="0"/>
            <a:t>Accesum (Proxy) </a:t>
          </a:r>
          <a:endParaRPr lang="en-CL" dirty="0"/>
        </a:p>
      </dgm:t>
    </dgm:pt>
    <dgm:pt modelId="{5F8A7F4D-7454-E742-A6D4-9D72259F9126}" type="parTrans" cxnId="{9F313356-812C-0545-9CEE-5182B2D0ECCB}">
      <dgm:prSet/>
      <dgm:spPr/>
      <dgm:t>
        <a:bodyPr/>
        <a:lstStyle/>
        <a:p>
          <a:endParaRPr lang="en-US"/>
        </a:p>
      </dgm:t>
    </dgm:pt>
    <dgm:pt modelId="{6ADF5BB9-F199-204F-A5AE-836C091D89D3}" type="sibTrans" cxnId="{9F313356-812C-0545-9CEE-5182B2D0ECCB}">
      <dgm:prSet/>
      <dgm:spPr/>
      <dgm:t>
        <a:bodyPr/>
        <a:lstStyle/>
        <a:p>
          <a:endParaRPr lang="en-US"/>
        </a:p>
      </dgm:t>
    </dgm:pt>
    <dgm:pt modelId="{F43A35E6-5104-8B4B-973F-9F7A294D8142}">
      <dgm:prSet/>
      <dgm:spPr/>
      <dgm:t>
        <a:bodyPr/>
        <a:lstStyle/>
        <a:p>
          <a:r>
            <a:rPr lang="es-ES_tradnl"/>
            <a:t>Normalización &amp; Enriquecimiento</a:t>
          </a:r>
          <a:endParaRPr lang="en-CL"/>
        </a:p>
      </dgm:t>
    </dgm:pt>
    <dgm:pt modelId="{AAD2C546-EE10-4248-8231-94A9E6CF3169}" type="parTrans" cxnId="{8D419826-0440-F64B-919E-072C4390853C}">
      <dgm:prSet/>
      <dgm:spPr/>
      <dgm:t>
        <a:bodyPr/>
        <a:lstStyle/>
        <a:p>
          <a:endParaRPr lang="en-US"/>
        </a:p>
      </dgm:t>
    </dgm:pt>
    <dgm:pt modelId="{8CBFB414-6401-4D40-96E7-D88EB3106924}" type="sibTrans" cxnId="{8D419826-0440-F64B-919E-072C4390853C}">
      <dgm:prSet/>
      <dgm:spPr/>
      <dgm:t>
        <a:bodyPr/>
        <a:lstStyle/>
        <a:p>
          <a:endParaRPr lang="en-US"/>
        </a:p>
      </dgm:t>
    </dgm:pt>
    <dgm:pt modelId="{5F3D2030-2260-1244-A068-8092E5ED5FC4}">
      <dgm:prSet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es-ES_tradnl" dirty="0"/>
            <a:t>Compilatio </a:t>
          </a:r>
          <a:endParaRPr lang="en-CL" dirty="0"/>
        </a:p>
      </dgm:t>
    </dgm:pt>
    <dgm:pt modelId="{D22AD880-B2B3-214E-A05E-FD8FC3FC9E97}" type="parTrans" cxnId="{256A31D4-D049-1341-9DB4-9BE6851C3301}">
      <dgm:prSet/>
      <dgm:spPr/>
      <dgm:t>
        <a:bodyPr/>
        <a:lstStyle/>
        <a:p>
          <a:endParaRPr lang="en-US"/>
        </a:p>
      </dgm:t>
    </dgm:pt>
    <dgm:pt modelId="{67B7350D-5913-FA4B-9C59-B2ED08414A3E}" type="sibTrans" cxnId="{256A31D4-D049-1341-9DB4-9BE6851C3301}">
      <dgm:prSet/>
      <dgm:spPr/>
      <dgm:t>
        <a:bodyPr/>
        <a:lstStyle/>
        <a:p>
          <a:endParaRPr lang="en-US"/>
        </a:p>
      </dgm:t>
    </dgm:pt>
    <dgm:pt modelId="{2D65D6AF-52DE-D343-9B43-FD89684B428D}">
      <dgm:prSet/>
      <dgm:spPr/>
      <dgm:t>
        <a:bodyPr/>
        <a:lstStyle/>
        <a:p>
          <a:r>
            <a:rPr lang="en-CL" dirty="0"/>
            <a:t>BestMarc</a:t>
          </a:r>
        </a:p>
      </dgm:t>
    </dgm:pt>
    <dgm:pt modelId="{50621B82-B2A3-5D4F-B50F-0B8BA05F3A6B}" type="parTrans" cxnId="{A82EF8F6-F6B7-1742-BF05-AFC7A25D8F92}">
      <dgm:prSet/>
      <dgm:spPr/>
      <dgm:t>
        <a:bodyPr/>
        <a:lstStyle/>
        <a:p>
          <a:endParaRPr lang="en-US"/>
        </a:p>
      </dgm:t>
    </dgm:pt>
    <dgm:pt modelId="{9F38E2E7-F55F-F842-8BF5-AD6701B83F74}" type="sibTrans" cxnId="{A82EF8F6-F6B7-1742-BF05-AFC7A25D8F92}">
      <dgm:prSet/>
      <dgm:spPr/>
      <dgm:t>
        <a:bodyPr/>
        <a:lstStyle/>
        <a:p>
          <a:endParaRPr lang="en-US"/>
        </a:p>
      </dgm:t>
    </dgm:pt>
    <dgm:pt modelId="{9E1A2C3C-55F7-CC4C-BAE0-02C45312655D}" type="pres">
      <dgm:prSet presAssocID="{8209F9CC-CD39-D44B-A4FE-8EED58E8D91F}" presName="diagram" presStyleCnt="0">
        <dgm:presLayoutVars>
          <dgm:dir/>
          <dgm:resizeHandles val="exact"/>
        </dgm:presLayoutVars>
      </dgm:prSet>
      <dgm:spPr/>
    </dgm:pt>
    <dgm:pt modelId="{39E6F7BA-7BAC-9345-9F28-DBE44913B6E0}" type="pres">
      <dgm:prSet presAssocID="{213C243F-0ADA-0D41-A859-C4A757F4C6FA}" presName="node" presStyleLbl="node1" presStyleIdx="0" presStyleCnt="5">
        <dgm:presLayoutVars>
          <dgm:bulletEnabled val="1"/>
        </dgm:presLayoutVars>
      </dgm:prSet>
      <dgm:spPr/>
    </dgm:pt>
    <dgm:pt modelId="{6C882AEE-0400-8543-BA39-4A9D4D641913}" type="pres">
      <dgm:prSet presAssocID="{6ADF5BB9-F199-204F-A5AE-836C091D89D3}" presName="sibTrans" presStyleLbl="sibTrans2D1" presStyleIdx="0" presStyleCnt="4"/>
      <dgm:spPr/>
    </dgm:pt>
    <dgm:pt modelId="{6FDAC184-C86C-D640-B166-6177A5C8FAB4}" type="pres">
      <dgm:prSet presAssocID="{6ADF5BB9-F199-204F-A5AE-836C091D89D3}" presName="connectorText" presStyleLbl="sibTrans2D1" presStyleIdx="0" presStyleCnt="4"/>
      <dgm:spPr/>
    </dgm:pt>
    <dgm:pt modelId="{F65C6D44-B3A8-A442-9CEC-54791856E520}" type="pres">
      <dgm:prSet presAssocID="{9A189A4F-9AA6-1041-810A-618B6E094DC1}" presName="node" presStyleLbl="node1" presStyleIdx="1" presStyleCnt="5">
        <dgm:presLayoutVars>
          <dgm:bulletEnabled val="1"/>
        </dgm:presLayoutVars>
      </dgm:prSet>
      <dgm:spPr/>
    </dgm:pt>
    <dgm:pt modelId="{80209864-3FAA-B24C-A5B5-502725AAF5D4}" type="pres">
      <dgm:prSet presAssocID="{B724DE23-8005-9E4F-9153-CDDB2A1CDB6D}" presName="sibTrans" presStyleLbl="sibTrans2D1" presStyleIdx="1" presStyleCnt="4" custLinFactX="90090" custLinFactNeighborX="100000" custLinFactNeighborY="7552"/>
      <dgm:spPr/>
    </dgm:pt>
    <dgm:pt modelId="{25FC6DBD-F1C9-AC47-93D5-4C71B3BE2BDB}" type="pres">
      <dgm:prSet presAssocID="{B724DE23-8005-9E4F-9153-CDDB2A1CDB6D}" presName="connectorText" presStyleLbl="sibTrans2D1" presStyleIdx="1" presStyleCnt="4"/>
      <dgm:spPr/>
    </dgm:pt>
    <dgm:pt modelId="{E712B2E3-C9E8-BE47-9A28-12D8BB05C206}" type="pres">
      <dgm:prSet presAssocID="{F43A35E6-5104-8B4B-973F-9F7A294D8142}" presName="node" presStyleLbl="node1" presStyleIdx="2" presStyleCnt="5">
        <dgm:presLayoutVars>
          <dgm:bulletEnabled val="1"/>
        </dgm:presLayoutVars>
      </dgm:prSet>
      <dgm:spPr/>
    </dgm:pt>
    <dgm:pt modelId="{32BFA420-0963-E94B-9B91-F111E9AA29E6}" type="pres">
      <dgm:prSet presAssocID="{8CBFB414-6401-4D40-96E7-D88EB3106924}" presName="sibTrans" presStyleLbl="sibTrans2D1" presStyleIdx="2" presStyleCnt="4"/>
      <dgm:spPr/>
    </dgm:pt>
    <dgm:pt modelId="{A85847F0-2BCF-554E-8FB4-11FB71A8D15C}" type="pres">
      <dgm:prSet presAssocID="{8CBFB414-6401-4D40-96E7-D88EB3106924}" presName="connectorText" presStyleLbl="sibTrans2D1" presStyleIdx="2" presStyleCnt="4"/>
      <dgm:spPr/>
    </dgm:pt>
    <dgm:pt modelId="{3397892F-044C-C541-9A7F-433B2FEFFD35}" type="pres">
      <dgm:prSet presAssocID="{5F3D2030-2260-1244-A068-8092E5ED5FC4}" presName="node" presStyleLbl="node1" presStyleIdx="3" presStyleCnt="5">
        <dgm:presLayoutVars>
          <dgm:bulletEnabled val="1"/>
        </dgm:presLayoutVars>
      </dgm:prSet>
      <dgm:spPr/>
    </dgm:pt>
    <dgm:pt modelId="{D15FC79B-3394-144A-B5DB-B82CCA5F1E8A}" type="pres">
      <dgm:prSet presAssocID="{67B7350D-5913-FA4B-9C59-B2ED08414A3E}" presName="sibTrans" presStyleLbl="sibTrans2D1" presStyleIdx="3" presStyleCnt="4"/>
      <dgm:spPr/>
    </dgm:pt>
    <dgm:pt modelId="{2FE10DA7-6754-784B-8907-2F43B2145ABB}" type="pres">
      <dgm:prSet presAssocID="{67B7350D-5913-FA4B-9C59-B2ED08414A3E}" presName="connectorText" presStyleLbl="sibTrans2D1" presStyleIdx="3" presStyleCnt="4"/>
      <dgm:spPr/>
    </dgm:pt>
    <dgm:pt modelId="{092533C3-4BED-0A41-B3BF-90F65A7A736C}" type="pres">
      <dgm:prSet presAssocID="{2D65D6AF-52DE-D343-9B43-FD89684B428D}" presName="node" presStyleLbl="node1" presStyleIdx="4" presStyleCnt="5" custLinFactNeighborX="1255" custLinFactNeighborY="14972">
        <dgm:presLayoutVars>
          <dgm:bulletEnabled val="1"/>
        </dgm:presLayoutVars>
      </dgm:prSet>
      <dgm:spPr/>
    </dgm:pt>
  </dgm:ptLst>
  <dgm:cxnLst>
    <dgm:cxn modelId="{EF055A1C-D679-014A-8DDB-93D29F95B400}" type="presOf" srcId="{9A189A4F-9AA6-1041-810A-618B6E094DC1}" destId="{F65C6D44-B3A8-A442-9CEC-54791856E520}" srcOrd="0" destOrd="0" presId="urn:microsoft.com/office/officeart/2005/8/layout/process5"/>
    <dgm:cxn modelId="{4FD35023-E116-5A47-A1FC-38D1BB2BB4F0}" type="presOf" srcId="{8CBFB414-6401-4D40-96E7-D88EB3106924}" destId="{32BFA420-0963-E94B-9B91-F111E9AA29E6}" srcOrd="0" destOrd="0" presId="urn:microsoft.com/office/officeart/2005/8/layout/process5"/>
    <dgm:cxn modelId="{8D419826-0440-F64B-919E-072C4390853C}" srcId="{8209F9CC-CD39-D44B-A4FE-8EED58E8D91F}" destId="{F43A35E6-5104-8B4B-973F-9F7A294D8142}" srcOrd="2" destOrd="0" parTransId="{AAD2C546-EE10-4248-8231-94A9E6CF3169}" sibTransId="{8CBFB414-6401-4D40-96E7-D88EB3106924}"/>
    <dgm:cxn modelId="{9F313356-812C-0545-9CEE-5182B2D0ECCB}" srcId="{8209F9CC-CD39-D44B-A4FE-8EED58E8D91F}" destId="{213C243F-0ADA-0D41-A859-C4A757F4C6FA}" srcOrd="0" destOrd="0" parTransId="{5F8A7F4D-7454-E742-A6D4-9D72259F9126}" sibTransId="{6ADF5BB9-F199-204F-A5AE-836C091D89D3}"/>
    <dgm:cxn modelId="{08A4C659-FBBF-4C42-A175-9A7C9BECEAC6}" type="presOf" srcId="{6ADF5BB9-F199-204F-A5AE-836C091D89D3}" destId="{6C882AEE-0400-8543-BA39-4A9D4D641913}" srcOrd="0" destOrd="0" presId="urn:microsoft.com/office/officeart/2005/8/layout/process5"/>
    <dgm:cxn modelId="{F10B655A-437A-194F-9238-975818DEFDDE}" type="presOf" srcId="{5F3D2030-2260-1244-A068-8092E5ED5FC4}" destId="{3397892F-044C-C541-9A7F-433B2FEFFD35}" srcOrd="0" destOrd="0" presId="urn:microsoft.com/office/officeart/2005/8/layout/process5"/>
    <dgm:cxn modelId="{0AC48B61-CCA8-A643-A547-845ADA1B1F91}" type="presOf" srcId="{8CBFB414-6401-4D40-96E7-D88EB3106924}" destId="{A85847F0-2BCF-554E-8FB4-11FB71A8D15C}" srcOrd="1" destOrd="0" presId="urn:microsoft.com/office/officeart/2005/8/layout/process5"/>
    <dgm:cxn modelId="{A639F685-1217-B249-B399-521E3D83A983}" type="presOf" srcId="{6ADF5BB9-F199-204F-A5AE-836C091D89D3}" destId="{6FDAC184-C86C-D640-B166-6177A5C8FAB4}" srcOrd="1" destOrd="0" presId="urn:microsoft.com/office/officeart/2005/8/layout/process5"/>
    <dgm:cxn modelId="{021A2D89-DA22-9947-B8F5-CF2B272283B4}" type="presOf" srcId="{67B7350D-5913-FA4B-9C59-B2ED08414A3E}" destId="{2FE10DA7-6754-784B-8907-2F43B2145ABB}" srcOrd="1" destOrd="0" presId="urn:microsoft.com/office/officeart/2005/8/layout/process5"/>
    <dgm:cxn modelId="{634F218B-85BF-DD48-A707-94B6492DDC4E}" type="presOf" srcId="{2D65D6AF-52DE-D343-9B43-FD89684B428D}" destId="{092533C3-4BED-0A41-B3BF-90F65A7A736C}" srcOrd="0" destOrd="0" presId="urn:microsoft.com/office/officeart/2005/8/layout/process5"/>
    <dgm:cxn modelId="{F1DB0F8C-D7DE-594F-9F78-13526CBF8835}" type="presOf" srcId="{213C243F-0ADA-0D41-A859-C4A757F4C6FA}" destId="{39E6F7BA-7BAC-9345-9F28-DBE44913B6E0}" srcOrd="0" destOrd="0" presId="urn:microsoft.com/office/officeart/2005/8/layout/process5"/>
    <dgm:cxn modelId="{6A37348C-850D-8A4E-BED6-9AEEEA30AF5D}" type="presOf" srcId="{F43A35E6-5104-8B4B-973F-9F7A294D8142}" destId="{E712B2E3-C9E8-BE47-9A28-12D8BB05C206}" srcOrd="0" destOrd="0" presId="urn:microsoft.com/office/officeart/2005/8/layout/process5"/>
    <dgm:cxn modelId="{7895A99C-53DA-5A4B-8B3C-C868316E3FB5}" type="presOf" srcId="{67B7350D-5913-FA4B-9C59-B2ED08414A3E}" destId="{D15FC79B-3394-144A-B5DB-B82CCA5F1E8A}" srcOrd="0" destOrd="0" presId="urn:microsoft.com/office/officeart/2005/8/layout/process5"/>
    <dgm:cxn modelId="{256A31D4-D049-1341-9DB4-9BE6851C3301}" srcId="{8209F9CC-CD39-D44B-A4FE-8EED58E8D91F}" destId="{5F3D2030-2260-1244-A068-8092E5ED5FC4}" srcOrd="3" destOrd="0" parTransId="{D22AD880-B2B3-214E-A05E-FD8FC3FC9E97}" sibTransId="{67B7350D-5913-FA4B-9C59-B2ED08414A3E}"/>
    <dgm:cxn modelId="{555802DB-FE37-3D4E-AA61-39B2207D9E92}" srcId="{8209F9CC-CD39-D44B-A4FE-8EED58E8D91F}" destId="{9A189A4F-9AA6-1041-810A-618B6E094DC1}" srcOrd="1" destOrd="0" parTransId="{5C0BA788-444D-4944-A71B-25D8F4F97C7B}" sibTransId="{B724DE23-8005-9E4F-9153-CDDB2A1CDB6D}"/>
    <dgm:cxn modelId="{AD2B13E2-E388-5A4E-95E7-0DB4EB1292F7}" type="presOf" srcId="{B724DE23-8005-9E4F-9153-CDDB2A1CDB6D}" destId="{25FC6DBD-F1C9-AC47-93D5-4C71B3BE2BDB}" srcOrd="1" destOrd="0" presId="urn:microsoft.com/office/officeart/2005/8/layout/process5"/>
    <dgm:cxn modelId="{82F078E8-D6EE-2249-A55B-3D679154026A}" type="presOf" srcId="{B724DE23-8005-9E4F-9153-CDDB2A1CDB6D}" destId="{80209864-3FAA-B24C-A5B5-502725AAF5D4}" srcOrd="0" destOrd="0" presId="urn:microsoft.com/office/officeart/2005/8/layout/process5"/>
    <dgm:cxn modelId="{855811EE-192E-C748-821C-8D113166DF1D}" type="presOf" srcId="{8209F9CC-CD39-D44B-A4FE-8EED58E8D91F}" destId="{9E1A2C3C-55F7-CC4C-BAE0-02C45312655D}" srcOrd="0" destOrd="0" presId="urn:microsoft.com/office/officeart/2005/8/layout/process5"/>
    <dgm:cxn modelId="{A82EF8F6-F6B7-1742-BF05-AFC7A25D8F92}" srcId="{8209F9CC-CD39-D44B-A4FE-8EED58E8D91F}" destId="{2D65D6AF-52DE-D343-9B43-FD89684B428D}" srcOrd="4" destOrd="0" parTransId="{50621B82-B2A3-5D4F-B50F-0B8BA05F3A6B}" sibTransId="{9F38E2E7-F55F-F842-8BF5-AD6701B83F74}"/>
    <dgm:cxn modelId="{7DE99BF4-AC14-3346-BB0B-61C7AB02D267}" type="presParOf" srcId="{9E1A2C3C-55F7-CC4C-BAE0-02C45312655D}" destId="{39E6F7BA-7BAC-9345-9F28-DBE44913B6E0}" srcOrd="0" destOrd="0" presId="urn:microsoft.com/office/officeart/2005/8/layout/process5"/>
    <dgm:cxn modelId="{DF3561AA-290A-9145-80AB-D44DF7F63799}" type="presParOf" srcId="{9E1A2C3C-55F7-CC4C-BAE0-02C45312655D}" destId="{6C882AEE-0400-8543-BA39-4A9D4D641913}" srcOrd="1" destOrd="0" presId="urn:microsoft.com/office/officeart/2005/8/layout/process5"/>
    <dgm:cxn modelId="{816A4085-78A5-8F45-92C5-C8600D401EEA}" type="presParOf" srcId="{6C882AEE-0400-8543-BA39-4A9D4D641913}" destId="{6FDAC184-C86C-D640-B166-6177A5C8FAB4}" srcOrd="0" destOrd="0" presId="urn:microsoft.com/office/officeart/2005/8/layout/process5"/>
    <dgm:cxn modelId="{1BCBC86C-B5B8-A944-9E1C-69FE1E776D4C}" type="presParOf" srcId="{9E1A2C3C-55F7-CC4C-BAE0-02C45312655D}" destId="{F65C6D44-B3A8-A442-9CEC-54791856E520}" srcOrd="2" destOrd="0" presId="urn:microsoft.com/office/officeart/2005/8/layout/process5"/>
    <dgm:cxn modelId="{39355490-B2DB-E74E-B1E5-2AE1478F2253}" type="presParOf" srcId="{9E1A2C3C-55F7-CC4C-BAE0-02C45312655D}" destId="{80209864-3FAA-B24C-A5B5-502725AAF5D4}" srcOrd="3" destOrd="0" presId="urn:microsoft.com/office/officeart/2005/8/layout/process5"/>
    <dgm:cxn modelId="{4FE3460E-C0BD-EC4B-AA5D-825267C3DE7C}" type="presParOf" srcId="{80209864-3FAA-B24C-A5B5-502725AAF5D4}" destId="{25FC6DBD-F1C9-AC47-93D5-4C71B3BE2BDB}" srcOrd="0" destOrd="0" presId="urn:microsoft.com/office/officeart/2005/8/layout/process5"/>
    <dgm:cxn modelId="{2B1DB014-ED77-3A49-8D2E-85DA0C518362}" type="presParOf" srcId="{9E1A2C3C-55F7-CC4C-BAE0-02C45312655D}" destId="{E712B2E3-C9E8-BE47-9A28-12D8BB05C206}" srcOrd="4" destOrd="0" presId="urn:microsoft.com/office/officeart/2005/8/layout/process5"/>
    <dgm:cxn modelId="{99C35078-7239-0045-A712-F388CB9D40D6}" type="presParOf" srcId="{9E1A2C3C-55F7-CC4C-BAE0-02C45312655D}" destId="{32BFA420-0963-E94B-9B91-F111E9AA29E6}" srcOrd="5" destOrd="0" presId="urn:microsoft.com/office/officeart/2005/8/layout/process5"/>
    <dgm:cxn modelId="{A2E24EDA-3300-1C40-9D0E-177BA85CD316}" type="presParOf" srcId="{32BFA420-0963-E94B-9B91-F111E9AA29E6}" destId="{A85847F0-2BCF-554E-8FB4-11FB71A8D15C}" srcOrd="0" destOrd="0" presId="urn:microsoft.com/office/officeart/2005/8/layout/process5"/>
    <dgm:cxn modelId="{B62C2F04-9DB5-7746-92DD-7C219633DAA7}" type="presParOf" srcId="{9E1A2C3C-55F7-CC4C-BAE0-02C45312655D}" destId="{3397892F-044C-C541-9A7F-433B2FEFFD35}" srcOrd="6" destOrd="0" presId="urn:microsoft.com/office/officeart/2005/8/layout/process5"/>
    <dgm:cxn modelId="{77E4D6B0-416B-094A-AC69-A81FC6701E74}" type="presParOf" srcId="{9E1A2C3C-55F7-CC4C-BAE0-02C45312655D}" destId="{D15FC79B-3394-144A-B5DB-B82CCA5F1E8A}" srcOrd="7" destOrd="0" presId="urn:microsoft.com/office/officeart/2005/8/layout/process5"/>
    <dgm:cxn modelId="{FD2E6890-3355-6344-A94D-24E0F68F41BD}" type="presParOf" srcId="{D15FC79B-3394-144A-B5DB-B82CCA5F1E8A}" destId="{2FE10DA7-6754-784B-8907-2F43B2145ABB}" srcOrd="0" destOrd="0" presId="urn:microsoft.com/office/officeart/2005/8/layout/process5"/>
    <dgm:cxn modelId="{A45389F8-3803-CD47-BA64-F818138F43D7}" type="presParOf" srcId="{9E1A2C3C-55F7-CC4C-BAE0-02C45312655D}" destId="{092533C3-4BED-0A41-B3BF-90F65A7A736C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8329D7C-B49C-7549-B505-EE55F5A663E3}" type="doc">
      <dgm:prSet loTypeId="urn:microsoft.com/office/officeart/2008/layout/BubblePictureList" loCatId="relationship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8AF1E1E-E250-2A44-ACB7-C2663FB0E192}">
      <dgm:prSet custT="1"/>
      <dgm:spPr/>
      <dgm:t>
        <a:bodyPr/>
        <a:lstStyle/>
        <a:p>
          <a:r>
            <a:rPr lang="es-ES_tradnl" sz="1050" dirty="0">
              <a:latin typeface="Avenir Next" panose="020B0503020202020204" pitchFamily="34" charset="0"/>
            </a:rPr>
            <a:t>Data Driven Decision Making </a:t>
          </a:r>
          <a:endParaRPr lang="en-CL" sz="1050" dirty="0">
            <a:latin typeface="Avenir Next" panose="020B0503020202020204" pitchFamily="34" charset="0"/>
          </a:endParaRPr>
        </a:p>
      </dgm:t>
    </dgm:pt>
    <dgm:pt modelId="{1B49AE91-387C-8841-B746-809C95FA6E3A}" type="parTrans" cxnId="{37A2B6D6-FECF-784D-B501-79DC030C5DEC}">
      <dgm:prSet/>
      <dgm:spPr/>
      <dgm:t>
        <a:bodyPr/>
        <a:lstStyle/>
        <a:p>
          <a:endParaRPr lang="en-US"/>
        </a:p>
      </dgm:t>
    </dgm:pt>
    <dgm:pt modelId="{5C3DBA9B-DDA2-C441-AA72-E9DC1E360DA8}" type="sibTrans" cxnId="{37A2B6D6-FECF-784D-B501-79DC030C5DEC}">
      <dgm:prSet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Statistics with solid fill"/>
        </a:ext>
      </dgm:extLst>
    </dgm:pt>
    <dgm:pt modelId="{143757E9-0649-3743-8D4D-272C6BF5720F}">
      <dgm:prSet custT="1"/>
      <dgm:spPr/>
      <dgm:t>
        <a:bodyPr/>
        <a:lstStyle/>
        <a:p>
          <a:r>
            <a:rPr lang="es-ES_tradnl" sz="2800" dirty="0">
              <a:solidFill>
                <a:schemeClr val="accent6">
                  <a:lumMod val="75000"/>
                </a:schemeClr>
              </a:solidFill>
            </a:rPr>
            <a:t>Integridad Academica</a:t>
          </a:r>
          <a:endParaRPr lang="en-CL" sz="2800" dirty="0">
            <a:solidFill>
              <a:schemeClr val="accent6">
                <a:lumMod val="75000"/>
              </a:schemeClr>
            </a:solidFill>
          </a:endParaRPr>
        </a:p>
      </dgm:t>
    </dgm:pt>
    <dgm:pt modelId="{D34CBB1A-32DB-DA4A-B8F3-82928B9327C7}" type="parTrans" cxnId="{11571BDE-680D-E545-83D9-E17C9D1A1189}">
      <dgm:prSet/>
      <dgm:spPr/>
      <dgm:t>
        <a:bodyPr/>
        <a:lstStyle/>
        <a:p>
          <a:endParaRPr lang="en-US"/>
        </a:p>
      </dgm:t>
    </dgm:pt>
    <dgm:pt modelId="{6F74107E-2D05-FB4A-8D38-820E6D6F78DF}" type="sibTrans" cxnId="{11571BDE-680D-E545-83D9-E17C9D1A1189}">
      <dgm:prSet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Graduation cap outline"/>
        </a:ext>
      </dgm:extLst>
    </dgm:pt>
    <dgm:pt modelId="{29711846-47D6-B44D-8DA3-5F3F73D462D0}">
      <dgm:prSet custT="1"/>
      <dgm:spPr/>
      <dgm:t>
        <a:bodyPr/>
        <a:lstStyle/>
        <a:p>
          <a:r>
            <a:rPr lang="es-ES_tradnl" sz="1000" kern="1200" dirty="0">
              <a:latin typeface="Avenir Next" panose="020B0503020202020204" pitchFamily="34" charset="0"/>
              <a:ea typeface="+mn-ea"/>
              <a:cs typeface="+mn-cs"/>
            </a:rPr>
            <a:t>Datos Abiertos Enlazados Bibframe </a:t>
          </a:r>
          <a:endParaRPr lang="en-CL" sz="1000" kern="1200" dirty="0">
            <a:latin typeface="Avenir Next" panose="020B0503020202020204" pitchFamily="34" charset="0"/>
            <a:ea typeface="+mn-ea"/>
            <a:cs typeface="+mn-cs"/>
          </a:endParaRPr>
        </a:p>
      </dgm:t>
    </dgm:pt>
    <dgm:pt modelId="{8ACB9A15-7647-B042-A6EF-60FB59A53A15}" type="parTrans" cxnId="{6251CB29-6712-274D-9809-D709FB88831C}">
      <dgm:prSet/>
      <dgm:spPr/>
      <dgm:t>
        <a:bodyPr/>
        <a:lstStyle/>
        <a:p>
          <a:endParaRPr lang="en-US"/>
        </a:p>
      </dgm:t>
    </dgm:pt>
    <dgm:pt modelId="{10AB2F37-A9B5-9544-B0F8-509844D8A1A4}" type="sibTrans" cxnId="{6251CB29-6712-274D-9809-D709FB88831C}">
      <dgm:prSet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Packing Box Open outline"/>
        </a:ext>
      </dgm:extLst>
    </dgm:pt>
    <dgm:pt modelId="{4F38BBAE-492C-9F45-BAF8-F4CF82F5378F}">
      <dgm:prSet custT="1"/>
      <dgm:spPr/>
      <dgm:t>
        <a:bodyPr/>
        <a:lstStyle/>
        <a:p>
          <a:r>
            <a:rPr lang="es-ES_tradnl" sz="1050" kern="1200" dirty="0">
              <a:latin typeface="Avenir Next" panose="020B0503020202020204" pitchFamily="34" charset="0"/>
              <a:ea typeface="+mn-ea"/>
              <a:cs typeface="+mn-cs"/>
            </a:rPr>
            <a:t>Discoverabilidad</a:t>
          </a:r>
          <a:r>
            <a:rPr lang="es-ES_tradnl" sz="1050" kern="1200" dirty="0">
              <a:latin typeface="Avenir Next" panose="020B0503020202020204" pitchFamily="34" charset="0"/>
            </a:rPr>
            <a:t> </a:t>
          </a:r>
          <a:endParaRPr lang="en-CL" sz="1050" kern="1200" dirty="0">
            <a:latin typeface="Avenir Next" panose="020B0503020202020204" pitchFamily="34" charset="0"/>
          </a:endParaRPr>
        </a:p>
      </dgm:t>
    </dgm:pt>
    <dgm:pt modelId="{C950D460-EDC9-A943-B31E-7587A322D8FD}" type="parTrans" cxnId="{66990977-0A72-5C4A-8858-9892202589A0}">
      <dgm:prSet/>
      <dgm:spPr/>
      <dgm:t>
        <a:bodyPr/>
        <a:lstStyle/>
        <a:p>
          <a:endParaRPr lang="en-US"/>
        </a:p>
      </dgm:t>
    </dgm:pt>
    <dgm:pt modelId="{C0854445-F645-7243-884C-7D7F156A0A11}" type="sibTrans" cxnId="{66990977-0A72-5C4A-8858-9892202589A0}">
      <dgm:prSet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3d Glasses outline"/>
        </a:ext>
      </dgm:extLst>
    </dgm:pt>
    <dgm:pt modelId="{FE99A5ED-5AE5-514D-9968-3895D03357CF}">
      <dgm:prSet custT="1"/>
      <dgm:spPr/>
      <dgm:t>
        <a:bodyPr/>
        <a:lstStyle/>
        <a:p>
          <a:r>
            <a:rPr lang="en-CL" sz="1050" dirty="0">
              <a:latin typeface="Avenir Next" panose="020B0503020202020204" pitchFamily="34" charset="0"/>
            </a:rPr>
            <a:t>Curatoria</a:t>
          </a:r>
          <a:r>
            <a:rPr lang="en-CL" sz="1400" dirty="0"/>
            <a:t> </a:t>
          </a:r>
        </a:p>
      </dgm:t>
    </dgm:pt>
    <dgm:pt modelId="{1A859F79-A732-1848-9627-6CBA971CFB01}" type="parTrans" cxnId="{CC5BC97C-CC29-0741-B766-B89698ADC811}">
      <dgm:prSet/>
      <dgm:spPr/>
      <dgm:t>
        <a:bodyPr/>
        <a:lstStyle/>
        <a:p>
          <a:endParaRPr lang="en-US"/>
        </a:p>
      </dgm:t>
    </dgm:pt>
    <dgm:pt modelId="{0080D3C4-BE1A-8B48-91F1-AF956B4FD162}" type="sibTrans" cxnId="{CC5BC97C-CC29-0741-B766-B89698ADC811}">
      <dgm:prSet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adge New outline"/>
        </a:ext>
      </dgm:extLst>
    </dgm:pt>
    <dgm:pt modelId="{0998A9BF-893E-6843-BC07-CF3FF5B73E81}">
      <dgm:prSet custT="1"/>
      <dgm:spPr/>
      <dgm:t>
        <a:bodyPr/>
        <a:lstStyle/>
        <a:p>
          <a:r>
            <a:rPr lang="en-US" sz="1000" dirty="0">
              <a:latin typeface="Avenir Next" panose="020B0503020202020204" pitchFamily="34" charset="0"/>
            </a:rPr>
            <a:t>Interoperabilidad</a:t>
          </a:r>
          <a:r>
            <a:rPr lang="en-US" sz="1200" dirty="0"/>
            <a:t> </a:t>
          </a:r>
        </a:p>
      </dgm:t>
    </dgm:pt>
    <dgm:pt modelId="{CD8DF4C9-7A9B-D043-8FE8-5EB45CCEABAF}" type="parTrans" cxnId="{F6FE340E-A2E0-9347-B58A-49A62579F5C2}">
      <dgm:prSet/>
      <dgm:spPr/>
      <dgm:t>
        <a:bodyPr/>
        <a:lstStyle/>
        <a:p>
          <a:endParaRPr lang="en-US"/>
        </a:p>
      </dgm:t>
    </dgm:pt>
    <dgm:pt modelId="{C352183D-E235-0449-9A89-99A782065EDC}" type="sibTrans" cxnId="{F6FE340E-A2E0-9347-B58A-49A62579F5C2}">
      <dgm:prSet/>
      <dgm:spPr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Broken Fire Hydrant outline"/>
        </a:ext>
      </dgm:extLst>
    </dgm:pt>
    <dgm:pt modelId="{DCC463E2-68CF-3843-A24A-78D2C9543856}" type="pres">
      <dgm:prSet presAssocID="{48329D7C-B49C-7549-B505-EE55F5A663E3}" presName="Name0" presStyleCnt="0">
        <dgm:presLayoutVars>
          <dgm:chMax val="8"/>
          <dgm:chPref val="8"/>
          <dgm:dir/>
        </dgm:presLayoutVars>
      </dgm:prSet>
      <dgm:spPr/>
    </dgm:pt>
    <dgm:pt modelId="{0A8F33D7-EE6B-FB4C-AE1F-00C7BB9E96FB}" type="pres">
      <dgm:prSet presAssocID="{143757E9-0649-3743-8D4D-272C6BF5720F}" presName="parent_text_1" presStyleLbl="revTx" presStyleIdx="0" presStyleCnt="6" custLinFactNeighborX="12121" custLinFactNeighborY="-39459">
        <dgm:presLayoutVars>
          <dgm:chMax val="0"/>
          <dgm:chPref val="0"/>
          <dgm:bulletEnabled val="1"/>
        </dgm:presLayoutVars>
      </dgm:prSet>
      <dgm:spPr/>
    </dgm:pt>
    <dgm:pt modelId="{878166B1-8482-8640-BF7E-EACF7A14245D}" type="pres">
      <dgm:prSet presAssocID="{143757E9-0649-3743-8D4D-272C6BF5720F}" presName="image_accent_1" presStyleCnt="0"/>
      <dgm:spPr/>
    </dgm:pt>
    <dgm:pt modelId="{3E33B41E-F2D5-6347-82E3-BDACDED49009}" type="pres">
      <dgm:prSet presAssocID="{143757E9-0649-3743-8D4D-272C6BF5720F}" presName="imageAccentRepeatNode" presStyleLbl="alignNode1" presStyleIdx="0" presStyleCnt="11"/>
      <dgm:spPr>
        <a:solidFill>
          <a:srgbClr val="2B2945"/>
        </a:solidFill>
        <a:ln>
          <a:solidFill>
            <a:srgbClr val="2B2945"/>
          </a:solidFill>
        </a:ln>
      </dgm:spPr>
    </dgm:pt>
    <dgm:pt modelId="{A73990FD-CF3B-AB4F-8F36-209F50224CF6}" type="pres">
      <dgm:prSet presAssocID="{143757E9-0649-3743-8D4D-272C6BF5720F}" presName="accent_1" presStyleLbl="alignNode1" presStyleIdx="1" presStyleCnt="11" custLinFactX="-100000" custLinFactY="-100000" custLinFactNeighborX="-136769" custLinFactNeighborY="-146557"/>
      <dgm:spPr>
        <a:solidFill>
          <a:schemeClr val="bg2"/>
        </a:solidFill>
        <a:ln>
          <a:solidFill>
            <a:schemeClr val="bg1"/>
          </a:solidFill>
        </a:ln>
      </dgm:spPr>
    </dgm:pt>
    <dgm:pt modelId="{B554D4CD-0C0D-8244-8C6C-73A4D815B3F0}" type="pres">
      <dgm:prSet presAssocID="{6F74107E-2D05-FB4A-8D38-820E6D6F78DF}" presName="image_1" presStyleCnt="0"/>
      <dgm:spPr/>
    </dgm:pt>
    <dgm:pt modelId="{98889741-0BE6-744C-8107-80CB6581FF79}" type="pres">
      <dgm:prSet presAssocID="{6F74107E-2D05-FB4A-8D38-820E6D6F78DF}" presName="imageRepeatNode" presStyleLbl="fgImgPlace1" presStyleIdx="0" presStyleCnt="6"/>
      <dgm:spPr/>
    </dgm:pt>
    <dgm:pt modelId="{D65DBBC8-7AA3-5E47-8091-68E05852AEEA}" type="pres">
      <dgm:prSet presAssocID="{29711846-47D6-B44D-8DA3-5F3F73D462D0}" presName="parent_text_2" presStyleLbl="revTx" presStyleIdx="1" presStyleCnt="6">
        <dgm:presLayoutVars>
          <dgm:chMax val="0"/>
          <dgm:chPref val="0"/>
          <dgm:bulletEnabled val="1"/>
        </dgm:presLayoutVars>
      </dgm:prSet>
      <dgm:spPr/>
    </dgm:pt>
    <dgm:pt modelId="{5BB67A8E-B76D-2248-88AE-DA5008B03450}" type="pres">
      <dgm:prSet presAssocID="{29711846-47D6-B44D-8DA3-5F3F73D462D0}" presName="image_accent_2" presStyleCnt="0"/>
      <dgm:spPr/>
    </dgm:pt>
    <dgm:pt modelId="{7DB3E714-F266-554A-AFDA-A401A4837F1C}" type="pres">
      <dgm:prSet presAssocID="{29711846-47D6-B44D-8DA3-5F3F73D462D0}" presName="imageAccentRepeatNode" presStyleLbl="alignNode1" presStyleIdx="2" presStyleCnt="11"/>
      <dgm:spPr>
        <a:solidFill>
          <a:srgbClr val="2B2945"/>
        </a:solidFill>
        <a:ln>
          <a:solidFill>
            <a:srgbClr val="2B2945"/>
          </a:solidFill>
        </a:ln>
      </dgm:spPr>
    </dgm:pt>
    <dgm:pt modelId="{5979A179-A10C-A740-B42C-C29B8CD5ED91}" type="pres">
      <dgm:prSet presAssocID="{10AB2F37-A9B5-9544-B0F8-509844D8A1A4}" presName="image_2" presStyleCnt="0"/>
      <dgm:spPr/>
    </dgm:pt>
    <dgm:pt modelId="{04784659-0661-0340-9FB7-E3833CD416D2}" type="pres">
      <dgm:prSet presAssocID="{10AB2F37-A9B5-9544-B0F8-509844D8A1A4}" presName="imageRepeatNode" presStyleLbl="fgImgPlace1" presStyleIdx="1" presStyleCnt="6"/>
      <dgm:spPr/>
    </dgm:pt>
    <dgm:pt modelId="{E30921A8-15C3-B440-8488-C993B05ABEBF}" type="pres">
      <dgm:prSet presAssocID="{08AF1E1E-E250-2A44-ACB7-C2663FB0E192}" presName="image_accent_3" presStyleCnt="0"/>
      <dgm:spPr/>
    </dgm:pt>
    <dgm:pt modelId="{9DD487C5-4772-C64D-A8A3-22648C3252D2}" type="pres">
      <dgm:prSet presAssocID="{08AF1E1E-E250-2A44-ACB7-C2663FB0E192}" presName="imageAccentRepeatNode" presStyleLbl="alignNode1" presStyleIdx="3" presStyleCnt="11"/>
      <dgm:spPr>
        <a:solidFill>
          <a:srgbClr val="2B2945"/>
        </a:solidFill>
        <a:ln>
          <a:solidFill>
            <a:srgbClr val="2B2945"/>
          </a:solidFill>
        </a:ln>
      </dgm:spPr>
    </dgm:pt>
    <dgm:pt modelId="{FA9EC991-6BB2-C748-9EBD-9FF2BA214F9A}" type="pres">
      <dgm:prSet presAssocID="{08AF1E1E-E250-2A44-ACB7-C2663FB0E192}" presName="parent_text_3" presStyleLbl="revTx" presStyleIdx="2" presStyleCnt="6">
        <dgm:presLayoutVars>
          <dgm:chMax val="0"/>
          <dgm:chPref val="0"/>
          <dgm:bulletEnabled val="1"/>
        </dgm:presLayoutVars>
      </dgm:prSet>
      <dgm:spPr/>
    </dgm:pt>
    <dgm:pt modelId="{F9A97F91-7C07-9847-B9B3-33754904408C}" type="pres">
      <dgm:prSet presAssocID="{08AF1E1E-E250-2A44-ACB7-C2663FB0E192}" presName="accent_2" presStyleLbl="alignNode1" presStyleIdx="4" presStyleCnt="11"/>
      <dgm:spPr>
        <a:solidFill>
          <a:schemeClr val="bg1"/>
        </a:solidFill>
        <a:ln>
          <a:solidFill>
            <a:schemeClr val="bg1"/>
          </a:solidFill>
        </a:ln>
      </dgm:spPr>
    </dgm:pt>
    <dgm:pt modelId="{62B2802B-54EB-9844-A552-5EB65A1D4B53}" type="pres">
      <dgm:prSet presAssocID="{08AF1E1E-E250-2A44-ACB7-C2663FB0E192}" presName="accent_3" presStyleLbl="alignNode1" presStyleIdx="5" presStyleCnt="11"/>
      <dgm:spPr>
        <a:ln>
          <a:solidFill>
            <a:schemeClr val="bg1"/>
          </a:solidFill>
        </a:ln>
      </dgm:spPr>
    </dgm:pt>
    <dgm:pt modelId="{379DD2C4-557A-C64C-8840-9DD6E17F96FB}" type="pres">
      <dgm:prSet presAssocID="{5C3DBA9B-DDA2-C441-AA72-E9DC1E360DA8}" presName="image_3" presStyleCnt="0"/>
      <dgm:spPr/>
    </dgm:pt>
    <dgm:pt modelId="{F9431AFD-9DC1-0846-B46F-2E72B902692A}" type="pres">
      <dgm:prSet presAssocID="{5C3DBA9B-DDA2-C441-AA72-E9DC1E360DA8}" presName="imageRepeatNode" presStyleLbl="fgImgPlace1" presStyleIdx="2" presStyleCnt="6"/>
      <dgm:spPr/>
    </dgm:pt>
    <dgm:pt modelId="{D5DC44B9-1672-4A43-AA65-9B4DD8D3923B}" type="pres">
      <dgm:prSet presAssocID="{FE99A5ED-5AE5-514D-9968-3895D03357CF}" presName="image_accent_4" presStyleCnt="0"/>
      <dgm:spPr/>
    </dgm:pt>
    <dgm:pt modelId="{3FEFDE06-46E7-4B46-A091-97F186442D38}" type="pres">
      <dgm:prSet presAssocID="{FE99A5ED-5AE5-514D-9968-3895D03357CF}" presName="imageAccentRepeatNode" presStyleLbl="alignNode1" presStyleIdx="6" presStyleCnt="11"/>
      <dgm:spPr>
        <a:solidFill>
          <a:srgbClr val="2B2945"/>
        </a:solidFill>
        <a:ln>
          <a:solidFill>
            <a:srgbClr val="2B2945"/>
          </a:solidFill>
        </a:ln>
      </dgm:spPr>
    </dgm:pt>
    <dgm:pt modelId="{EB521C65-EC98-B441-B465-DA6BF4DB9465}" type="pres">
      <dgm:prSet presAssocID="{FE99A5ED-5AE5-514D-9968-3895D03357CF}" presName="parent_text_4" presStyleLbl="revTx" presStyleIdx="3" presStyleCnt="6">
        <dgm:presLayoutVars>
          <dgm:chMax val="0"/>
          <dgm:chPref val="0"/>
          <dgm:bulletEnabled val="1"/>
        </dgm:presLayoutVars>
      </dgm:prSet>
      <dgm:spPr/>
    </dgm:pt>
    <dgm:pt modelId="{129645E3-F975-3A41-8613-5FEDD13FDF95}" type="pres">
      <dgm:prSet presAssocID="{FE99A5ED-5AE5-514D-9968-3895D03357CF}" presName="accent_4" presStyleLbl="alignNode1" presStyleIdx="7" presStyleCnt="11" custFlipVert="1" custScaleX="142459" custScaleY="132818"/>
      <dgm:spPr>
        <a:solidFill>
          <a:schemeClr val="bg1"/>
        </a:solidFill>
        <a:ln>
          <a:solidFill>
            <a:schemeClr val="bg1"/>
          </a:solidFill>
        </a:ln>
      </dgm:spPr>
    </dgm:pt>
    <dgm:pt modelId="{E7E80AFC-22E9-9D41-A050-9DA0A3CC49A3}" type="pres">
      <dgm:prSet presAssocID="{0080D3C4-BE1A-8B48-91F1-AF956B4FD162}" presName="image_4" presStyleCnt="0"/>
      <dgm:spPr/>
    </dgm:pt>
    <dgm:pt modelId="{02E14061-5584-234B-8139-15AC47A35031}" type="pres">
      <dgm:prSet presAssocID="{0080D3C4-BE1A-8B48-91F1-AF956B4FD162}" presName="imageRepeatNode" presStyleLbl="fgImgPlace1" presStyleIdx="3" presStyleCnt="6"/>
      <dgm:spPr/>
    </dgm:pt>
    <dgm:pt modelId="{95864BD7-A437-6D44-998C-3696972F34AB}" type="pres">
      <dgm:prSet presAssocID="{4F38BBAE-492C-9F45-BAF8-F4CF82F5378F}" presName="image_accent_5" presStyleCnt="0"/>
      <dgm:spPr/>
    </dgm:pt>
    <dgm:pt modelId="{E896159D-2E6D-5C49-A1A7-5BB61797F1E9}" type="pres">
      <dgm:prSet presAssocID="{4F38BBAE-492C-9F45-BAF8-F4CF82F5378F}" presName="imageAccentRepeatNode" presStyleLbl="alignNode1" presStyleIdx="8" presStyleCnt="11"/>
      <dgm:spPr>
        <a:solidFill>
          <a:srgbClr val="2B2945"/>
        </a:solidFill>
        <a:ln>
          <a:solidFill>
            <a:srgbClr val="2B2945"/>
          </a:solidFill>
        </a:ln>
      </dgm:spPr>
    </dgm:pt>
    <dgm:pt modelId="{4484FD61-BCE8-AB4C-B381-00A40AD367D7}" type="pres">
      <dgm:prSet presAssocID="{4F38BBAE-492C-9F45-BAF8-F4CF82F5378F}" presName="parent_text_5" presStyleLbl="revTx" presStyleIdx="4" presStyleCnt="6">
        <dgm:presLayoutVars>
          <dgm:chMax val="0"/>
          <dgm:chPref val="0"/>
          <dgm:bulletEnabled val="1"/>
        </dgm:presLayoutVars>
      </dgm:prSet>
      <dgm:spPr/>
    </dgm:pt>
    <dgm:pt modelId="{3275C75B-3971-F443-BE81-CE606BF0255E}" type="pres">
      <dgm:prSet presAssocID="{C0854445-F645-7243-884C-7D7F156A0A11}" presName="image_5" presStyleCnt="0"/>
      <dgm:spPr/>
    </dgm:pt>
    <dgm:pt modelId="{CC0C7885-6200-654F-929C-74738491D6BD}" type="pres">
      <dgm:prSet presAssocID="{C0854445-F645-7243-884C-7D7F156A0A11}" presName="imageRepeatNode" presStyleLbl="fgImgPlace1" presStyleIdx="4" presStyleCnt="6"/>
      <dgm:spPr/>
    </dgm:pt>
    <dgm:pt modelId="{B9055326-5084-2649-8AE7-F8D21B557941}" type="pres">
      <dgm:prSet presAssocID="{0998A9BF-893E-6843-BC07-CF3FF5B73E81}" presName="parent_text_6" presStyleLbl="revTx" presStyleIdx="5" presStyleCnt="6" custLinFactX="65716" custLinFactNeighborX="100000" custLinFactNeighborY="-1247">
        <dgm:presLayoutVars>
          <dgm:chMax val="0"/>
          <dgm:chPref val="0"/>
          <dgm:bulletEnabled val="1"/>
        </dgm:presLayoutVars>
      </dgm:prSet>
      <dgm:spPr/>
    </dgm:pt>
    <dgm:pt modelId="{3507A165-C846-9048-9BB0-D17DAB89CA2F}" type="pres">
      <dgm:prSet presAssocID="{0998A9BF-893E-6843-BC07-CF3FF5B73E81}" presName="image_accent_6" presStyleCnt="0"/>
      <dgm:spPr/>
    </dgm:pt>
    <dgm:pt modelId="{493D050A-AA6C-0240-8622-D154DAA3008B}" type="pres">
      <dgm:prSet presAssocID="{0998A9BF-893E-6843-BC07-CF3FF5B73E81}" presName="imageAccentRepeatNode" presStyleLbl="alignNode1" presStyleIdx="9" presStyleCnt="11"/>
      <dgm:spPr>
        <a:solidFill>
          <a:srgbClr val="2B2945"/>
        </a:solidFill>
        <a:ln>
          <a:solidFill>
            <a:srgbClr val="2B2945"/>
          </a:solidFill>
        </a:ln>
      </dgm:spPr>
    </dgm:pt>
    <dgm:pt modelId="{CC4B3FA8-49F3-DE41-A72B-3508A3698E23}" type="pres">
      <dgm:prSet presAssocID="{0998A9BF-893E-6843-BC07-CF3FF5B73E81}" presName="accent_5" presStyleLbl="alignNode1" presStyleIdx="10" presStyleCnt="11" custLinFactX="352893" custLinFactNeighborX="400000" custLinFactNeighborY="60596"/>
      <dgm:spPr>
        <a:ln>
          <a:solidFill>
            <a:schemeClr val="bg1"/>
          </a:solidFill>
        </a:ln>
      </dgm:spPr>
    </dgm:pt>
    <dgm:pt modelId="{B889CE64-F1E7-9E42-985A-ED45EB14FC4C}" type="pres">
      <dgm:prSet presAssocID="{C352183D-E235-0449-9A89-99A782065EDC}" presName="image_6" presStyleCnt="0"/>
      <dgm:spPr/>
    </dgm:pt>
    <dgm:pt modelId="{430EC1C8-EED7-1E46-9EA3-34C09298519F}" type="pres">
      <dgm:prSet presAssocID="{C352183D-E235-0449-9A89-99A782065EDC}" presName="imageRepeatNode" presStyleLbl="fgImgPlace1" presStyleIdx="5" presStyleCnt="6"/>
      <dgm:spPr/>
    </dgm:pt>
  </dgm:ptLst>
  <dgm:cxnLst>
    <dgm:cxn modelId="{8E09A105-729A-B744-9276-73FD4406063F}" type="presOf" srcId="{0998A9BF-893E-6843-BC07-CF3FF5B73E81}" destId="{B9055326-5084-2649-8AE7-F8D21B557941}" srcOrd="0" destOrd="0" presId="urn:microsoft.com/office/officeart/2008/layout/BubblePictureList"/>
    <dgm:cxn modelId="{F6FE340E-A2E0-9347-B58A-49A62579F5C2}" srcId="{48329D7C-B49C-7549-B505-EE55F5A663E3}" destId="{0998A9BF-893E-6843-BC07-CF3FF5B73E81}" srcOrd="5" destOrd="0" parTransId="{CD8DF4C9-7A9B-D043-8FE8-5EB45CCEABAF}" sibTransId="{C352183D-E235-0449-9A89-99A782065EDC}"/>
    <dgm:cxn modelId="{EB2D5A27-3A55-0044-AD39-D63C37D28B09}" type="presOf" srcId="{10AB2F37-A9B5-9544-B0F8-509844D8A1A4}" destId="{04784659-0661-0340-9FB7-E3833CD416D2}" srcOrd="0" destOrd="0" presId="urn:microsoft.com/office/officeart/2008/layout/BubblePictureList"/>
    <dgm:cxn modelId="{6251CB29-6712-274D-9809-D709FB88831C}" srcId="{48329D7C-B49C-7549-B505-EE55F5A663E3}" destId="{29711846-47D6-B44D-8DA3-5F3F73D462D0}" srcOrd="1" destOrd="0" parTransId="{8ACB9A15-7647-B042-A6EF-60FB59A53A15}" sibTransId="{10AB2F37-A9B5-9544-B0F8-509844D8A1A4}"/>
    <dgm:cxn modelId="{EB2C103C-5A85-E04F-BAA1-1EB64B77E56D}" type="presOf" srcId="{08AF1E1E-E250-2A44-ACB7-C2663FB0E192}" destId="{FA9EC991-6BB2-C748-9EBD-9FF2BA214F9A}" srcOrd="0" destOrd="0" presId="urn:microsoft.com/office/officeart/2008/layout/BubblePictureList"/>
    <dgm:cxn modelId="{13382A45-1A9B-9440-8780-3B6A2CAB6DD2}" type="presOf" srcId="{FE99A5ED-5AE5-514D-9968-3895D03357CF}" destId="{EB521C65-EC98-B441-B465-DA6BF4DB9465}" srcOrd="0" destOrd="0" presId="urn:microsoft.com/office/officeart/2008/layout/BubblePictureList"/>
    <dgm:cxn modelId="{01677B4F-22C1-B542-875A-B2FA392EF65C}" type="presOf" srcId="{0080D3C4-BE1A-8B48-91F1-AF956B4FD162}" destId="{02E14061-5584-234B-8139-15AC47A35031}" srcOrd="0" destOrd="0" presId="urn:microsoft.com/office/officeart/2008/layout/BubblePictureList"/>
    <dgm:cxn modelId="{E424E571-BFAE-9C4A-8867-C36639169176}" type="presOf" srcId="{C0854445-F645-7243-884C-7D7F156A0A11}" destId="{CC0C7885-6200-654F-929C-74738491D6BD}" srcOrd="0" destOrd="0" presId="urn:microsoft.com/office/officeart/2008/layout/BubblePictureList"/>
    <dgm:cxn modelId="{66990977-0A72-5C4A-8858-9892202589A0}" srcId="{48329D7C-B49C-7549-B505-EE55F5A663E3}" destId="{4F38BBAE-492C-9F45-BAF8-F4CF82F5378F}" srcOrd="4" destOrd="0" parTransId="{C950D460-EDC9-A943-B31E-7587A322D8FD}" sibTransId="{C0854445-F645-7243-884C-7D7F156A0A11}"/>
    <dgm:cxn modelId="{CC5BC97C-CC29-0741-B766-B89698ADC811}" srcId="{48329D7C-B49C-7549-B505-EE55F5A663E3}" destId="{FE99A5ED-5AE5-514D-9968-3895D03357CF}" srcOrd="3" destOrd="0" parTransId="{1A859F79-A732-1848-9627-6CBA971CFB01}" sibTransId="{0080D3C4-BE1A-8B48-91F1-AF956B4FD162}"/>
    <dgm:cxn modelId="{97914996-ECD9-5B48-9203-DDB8E82B2012}" type="presOf" srcId="{4F38BBAE-492C-9F45-BAF8-F4CF82F5378F}" destId="{4484FD61-BCE8-AB4C-B381-00A40AD367D7}" srcOrd="0" destOrd="0" presId="urn:microsoft.com/office/officeart/2008/layout/BubblePictureList"/>
    <dgm:cxn modelId="{C26D8597-F3CA-3046-8DBC-407724F45DA9}" type="presOf" srcId="{6F74107E-2D05-FB4A-8D38-820E6D6F78DF}" destId="{98889741-0BE6-744C-8107-80CB6581FF79}" srcOrd="0" destOrd="0" presId="urn:microsoft.com/office/officeart/2008/layout/BubblePictureList"/>
    <dgm:cxn modelId="{C016CEA7-039F-8145-8853-D3CCE825646A}" type="presOf" srcId="{143757E9-0649-3743-8D4D-272C6BF5720F}" destId="{0A8F33D7-EE6B-FB4C-AE1F-00C7BB9E96FB}" srcOrd="0" destOrd="0" presId="urn:microsoft.com/office/officeart/2008/layout/BubblePictureList"/>
    <dgm:cxn modelId="{1501A5AD-D592-F145-B036-54EEC48EA0B4}" type="presOf" srcId="{5C3DBA9B-DDA2-C441-AA72-E9DC1E360DA8}" destId="{F9431AFD-9DC1-0846-B46F-2E72B902692A}" srcOrd="0" destOrd="0" presId="urn:microsoft.com/office/officeart/2008/layout/BubblePictureList"/>
    <dgm:cxn modelId="{016012AF-6165-2F4E-9E43-0ECD9882FD4F}" type="presOf" srcId="{48329D7C-B49C-7549-B505-EE55F5A663E3}" destId="{DCC463E2-68CF-3843-A24A-78D2C9543856}" srcOrd="0" destOrd="0" presId="urn:microsoft.com/office/officeart/2008/layout/BubblePictureList"/>
    <dgm:cxn modelId="{F98DC7C8-787D-E845-A666-5D1E5D11C69F}" type="presOf" srcId="{29711846-47D6-B44D-8DA3-5F3F73D462D0}" destId="{D65DBBC8-7AA3-5E47-8091-68E05852AEEA}" srcOrd="0" destOrd="0" presId="urn:microsoft.com/office/officeart/2008/layout/BubblePictureList"/>
    <dgm:cxn modelId="{A5C785D2-9D22-1C43-B93C-BE1482876584}" type="presOf" srcId="{C352183D-E235-0449-9A89-99A782065EDC}" destId="{430EC1C8-EED7-1E46-9EA3-34C09298519F}" srcOrd="0" destOrd="0" presId="urn:microsoft.com/office/officeart/2008/layout/BubblePictureList"/>
    <dgm:cxn modelId="{37A2B6D6-FECF-784D-B501-79DC030C5DEC}" srcId="{48329D7C-B49C-7549-B505-EE55F5A663E3}" destId="{08AF1E1E-E250-2A44-ACB7-C2663FB0E192}" srcOrd="2" destOrd="0" parTransId="{1B49AE91-387C-8841-B746-809C95FA6E3A}" sibTransId="{5C3DBA9B-DDA2-C441-AA72-E9DC1E360DA8}"/>
    <dgm:cxn modelId="{11571BDE-680D-E545-83D9-E17C9D1A1189}" srcId="{48329D7C-B49C-7549-B505-EE55F5A663E3}" destId="{143757E9-0649-3743-8D4D-272C6BF5720F}" srcOrd="0" destOrd="0" parTransId="{D34CBB1A-32DB-DA4A-B8F3-82928B9327C7}" sibTransId="{6F74107E-2D05-FB4A-8D38-820E6D6F78DF}"/>
    <dgm:cxn modelId="{06ADD151-1871-C04D-8A42-3188BC6E7E77}" type="presParOf" srcId="{DCC463E2-68CF-3843-A24A-78D2C9543856}" destId="{0A8F33D7-EE6B-FB4C-AE1F-00C7BB9E96FB}" srcOrd="0" destOrd="0" presId="urn:microsoft.com/office/officeart/2008/layout/BubblePictureList"/>
    <dgm:cxn modelId="{25C03564-C109-084A-97A6-5C3DA0098AB0}" type="presParOf" srcId="{DCC463E2-68CF-3843-A24A-78D2C9543856}" destId="{878166B1-8482-8640-BF7E-EACF7A14245D}" srcOrd="1" destOrd="0" presId="urn:microsoft.com/office/officeart/2008/layout/BubblePictureList"/>
    <dgm:cxn modelId="{19980186-F4F1-7D4C-987F-D60803A22D6F}" type="presParOf" srcId="{878166B1-8482-8640-BF7E-EACF7A14245D}" destId="{3E33B41E-F2D5-6347-82E3-BDACDED49009}" srcOrd="0" destOrd="0" presId="urn:microsoft.com/office/officeart/2008/layout/BubblePictureList"/>
    <dgm:cxn modelId="{737D8D21-F691-FA43-9715-FB6B217CE317}" type="presParOf" srcId="{DCC463E2-68CF-3843-A24A-78D2C9543856}" destId="{A73990FD-CF3B-AB4F-8F36-209F50224CF6}" srcOrd="2" destOrd="0" presId="urn:microsoft.com/office/officeart/2008/layout/BubblePictureList"/>
    <dgm:cxn modelId="{22EFED6B-43FB-D547-B1F2-021A249810F5}" type="presParOf" srcId="{DCC463E2-68CF-3843-A24A-78D2C9543856}" destId="{B554D4CD-0C0D-8244-8C6C-73A4D815B3F0}" srcOrd="3" destOrd="0" presId="urn:microsoft.com/office/officeart/2008/layout/BubblePictureList"/>
    <dgm:cxn modelId="{8669095E-17C4-4242-B4FA-1FDEB0CF4DC4}" type="presParOf" srcId="{B554D4CD-0C0D-8244-8C6C-73A4D815B3F0}" destId="{98889741-0BE6-744C-8107-80CB6581FF79}" srcOrd="0" destOrd="0" presId="urn:microsoft.com/office/officeart/2008/layout/BubblePictureList"/>
    <dgm:cxn modelId="{FA22EFA7-36A1-1543-8A8B-09E5A15EC421}" type="presParOf" srcId="{DCC463E2-68CF-3843-A24A-78D2C9543856}" destId="{D65DBBC8-7AA3-5E47-8091-68E05852AEEA}" srcOrd="4" destOrd="0" presId="urn:microsoft.com/office/officeart/2008/layout/BubblePictureList"/>
    <dgm:cxn modelId="{039AE5BB-E73D-484C-AAA2-B491878C38A1}" type="presParOf" srcId="{DCC463E2-68CF-3843-A24A-78D2C9543856}" destId="{5BB67A8E-B76D-2248-88AE-DA5008B03450}" srcOrd="5" destOrd="0" presId="urn:microsoft.com/office/officeart/2008/layout/BubblePictureList"/>
    <dgm:cxn modelId="{93ED8E9C-BD0D-0448-A759-E67B34739D39}" type="presParOf" srcId="{5BB67A8E-B76D-2248-88AE-DA5008B03450}" destId="{7DB3E714-F266-554A-AFDA-A401A4837F1C}" srcOrd="0" destOrd="0" presId="urn:microsoft.com/office/officeart/2008/layout/BubblePictureList"/>
    <dgm:cxn modelId="{319C71BA-E3C8-C144-88CA-E7398461A78D}" type="presParOf" srcId="{DCC463E2-68CF-3843-A24A-78D2C9543856}" destId="{5979A179-A10C-A740-B42C-C29B8CD5ED91}" srcOrd="6" destOrd="0" presId="urn:microsoft.com/office/officeart/2008/layout/BubblePictureList"/>
    <dgm:cxn modelId="{5AEF556F-9B90-E246-9113-2EF3A61FA160}" type="presParOf" srcId="{5979A179-A10C-A740-B42C-C29B8CD5ED91}" destId="{04784659-0661-0340-9FB7-E3833CD416D2}" srcOrd="0" destOrd="0" presId="urn:microsoft.com/office/officeart/2008/layout/BubblePictureList"/>
    <dgm:cxn modelId="{6A657FCC-4DA7-684B-80B0-9057C5ED5D02}" type="presParOf" srcId="{DCC463E2-68CF-3843-A24A-78D2C9543856}" destId="{E30921A8-15C3-B440-8488-C993B05ABEBF}" srcOrd="7" destOrd="0" presId="urn:microsoft.com/office/officeart/2008/layout/BubblePictureList"/>
    <dgm:cxn modelId="{EC7E37C8-D9C6-474A-ABCB-F84D658753A1}" type="presParOf" srcId="{E30921A8-15C3-B440-8488-C993B05ABEBF}" destId="{9DD487C5-4772-C64D-A8A3-22648C3252D2}" srcOrd="0" destOrd="0" presId="urn:microsoft.com/office/officeart/2008/layout/BubblePictureList"/>
    <dgm:cxn modelId="{834E98F7-774B-E349-A5A5-68496C2C0BCE}" type="presParOf" srcId="{DCC463E2-68CF-3843-A24A-78D2C9543856}" destId="{FA9EC991-6BB2-C748-9EBD-9FF2BA214F9A}" srcOrd="8" destOrd="0" presId="urn:microsoft.com/office/officeart/2008/layout/BubblePictureList"/>
    <dgm:cxn modelId="{B42BEC16-AFBC-BF44-967E-0B95D0AD3DB4}" type="presParOf" srcId="{DCC463E2-68CF-3843-A24A-78D2C9543856}" destId="{F9A97F91-7C07-9847-B9B3-33754904408C}" srcOrd="9" destOrd="0" presId="urn:microsoft.com/office/officeart/2008/layout/BubblePictureList"/>
    <dgm:cxn modelId="{0A1B89C1-1930-0A48-AEF5-3E9CF6DA4C39}" type="presParOf" srcId="{DCC463E2-68CF-3843-A24A-78D2C9543856}" destId="{62B2802B-54EB-9844-A552-5EB65A1D4B53}" srcOrd="10" destOrd="0" presId="urn:microsoft.com/office/officeart/2008/layout/BubblePictureList"/>
    <dgm:cxn modelId="{1AB04278-AE32-2948-8B80-24475905E1B9}" type="presParOf" srcId="{DCC463E2-68CF-3843-A24A-78D2C9543856}" destId="{379DD2C4-557A-C64C-8840-9DD6E17F96FB}" srcOrd="11" destOrd="0" presId="urn:microsoft.com/office/officeart/2008/layout/BubblePictureList"/>
    <dgm:cxn modelId="{37746AE6-9BB4-3E4A-84CD-DA32F07242F6}" type="presParOf" srcId="{379DD2C4-557A-C64C-8840-9DD6E17F96FB}" destId="{F9431AFD-9DC1-0846-B46F-2E72B902692A}" srcOrd="0" destOrd="0" presId="urn:microsoft.com/office/officeart/2008/layout/BubblePictureList"/>
    <dgm:cxn modelId="{DED20935-589A-FD4B-9669-B504F22EB500}" type="presParOf" srcId="{DCC463E2-68CF-3843-A24A-78D2C9543856}" destId="{D5DC44B9-1672-4A43-AA65-9B4DD8D3923B}" srcOrd="12" destOrd="0" presId="urn:microsoft.com/office/officeart/2008/layout/BubblePictureList"/>
    <dgm:cxn modelId="{2FBF22D8-45B5-DE48-AA3A-7E71E5218C36}" type="presParOf" srcId="{D5DC44B9-1672-4A43-AA65-9B4DD8D3923B}" destId="{3FEFDE06-46E7-4B46-A091-97F186442D38}" srcOrd="0" destOrd="0" presId="urn:microsoft.com/office/officeart/2008/layout/BubblePictureList"/>
    <dgm:cxn modelId="{2E6070AB-4631-A143-AF61-10027C9EB7DD}" type="presParOf" srcId="{DCC463E2-68CF-3843-A24A-78D2C9543856}" destId="{EB521C65-EC98-B441-B465-DA6BF4DB9465}" srcOrd="13" destOrd="0" presId="urn:microsoft.com/office/officeart/2008/layout/BubblePictureList"/>
    <dgm:cxn modelId="{FE9D46C1-02CA-C946-855A-64CC86FF0E3F}" type="presParOf" srcId="{DCC463E2-68CF-3843-A24A-78D2C9543856}" destId="{129645E3-F975-3A41-8613-5FEDD13FDF95}" srcOrd="14" destOrd="0" presId="urn:microsoft.com/office/officeart/2008/layout/BubblePictureList"/>
    <dgm:cxn modelId="{CA698F21-AE7C-8348-8CB7-2B7B4E482E49}" type="presParOf" srcId="{DCC463E2-68CF-3843-A24A-78D2C9543856}" destId="{E7E80AFC-22E9-9D41-A050-9DA0A3CC49A3}" srcOrd="15" destOrd="0" presId="urn:microsoft.com/office/officeart/2008/layout/BubblePictureList"/>
    <dgm:cxn modelId="{4EE4657C-9BE9-9043-A10A-B2FF44208DAE}" type="presParOf" srcId="{E7E80AFC-22E9-9D41-A050-9DA0A3CC49A3}" destId="{02E14061-5584-234B-8139-15AC47A35031}" srcOrd="0" destOrd="0" presId="urn:microsoft.com/office/officeart/2008/layout/BubblePictureList"/>
    <dgm:cxn modelId="{F469AFCF-0A4F-4B4E-BF69-9EBA63C971E6}" type="presParOf" srcId="{DCC463E2-68CF-3843-A24A-78D2C9543856}" destId="{95864BD7-A437-6D44-998C-3696972F34AB}" srcOrd="16" destOrd="0" presId="urn:microsoft.com/office/officeart/2008/layout/BubblePictureList"/>
    <dgm:cxn modelId="{16077A38-029A-8E42-8490-6645D12B8A86}" type="presParOf" srcId="{95864BD7-A437-6D44-998C-3696972F34AB}" destId="{E896159D-2E6D-5C49-A1A7-5BB61797F1E9}" srcOrd="0" destOrd="0" presId="urn:microsoft.com/office/officeart/2008/layout/BubblePictureList"/>
    <dgm:cxn modelId="{1EE4A3D0-149E-D84F-91B3-B9B235DCDF67}" type="presParOf" srcId="{DCC463E2-68CF-3843-A24A-78D2C9543856}" destId="{4484FD61-BCE8-AB4C-B381-00A40AD367D7}" srcOrd="17" destOrd="0" presId="urn:microsoft.com/office/officeart/2008/layout/BubblePictureList"/>
    <dgm:cxn modelId="{0DCBF4B0-D214-C442-A9B0-CDC318200359}" type="presParOf" srcId="{DCC463E2-68CF-3843-A24A-78D2C9543856}" destId="{3275C75B-3971-F443-BE81-CE606BF0255E}" srcOrd="18" destOrd="0" presId="urn:microsoft.com/office/officeart/2008/layout/BubblePictureList"/>
    <dgm:cxn modelId="{D675E3E4-FE5B-D740-BA05-4A2B0CE3A49E}" type="presParOf" srcId="{3275C75B-3971-F443-BE81-CE606BF0255E}" destId="{CC0C7885-6200-654F-929C-74738491D6BD}" srcOrd="0" destOrd="0" presId="urn:microsoft.com/office/officeart/2008/layout/BubblePictureList"/>
    <dgm:cxn modelId="{4F386AA9-5C01-1D4A-822B-A28B6088C204}" type="presParOf" srcId="{DCC463E2-68CF-3843-A24A-78D2C9543856}" destId="{B9055326-5084-2649-8AE7-F8D21B557941}" srcOrd="19" destOrd="0" presId="urn:microsoft.com/office/officeart/2008/layout/BubblePictureList"/>
    <dgm:cxn modelId="{58F53B17-F84A-F441-840D-7D5654B86342}" type="presParOf" srcId="{DCC463E2-68CF-3843-A24A-78D2C9543856}" destId="{3507A165-C846-9048-9BB0-D17DAB89CA2F}" srcOrd="20" destOrd="0" presId="urn:microsoft.com/office/officeart/2008/layout/BubblePictureList"/>
    <dgm:cxn modelId="{9F2DF019-FB7E-1748-A838-153EC871D5AD}" type="presParOf" srcId="{3507A165-C846-9048-9BB0-D17DAB89CA2F}" destId="{493D050A-AA6C-0240-8622-D154DAA3008B}" srcOrd="0" destOrd="0" presId="urn:microsoft.com/office/officeart/2008/layout/BubblePictureList"/>
    <dgm:cxn modelId="{EE23978A-D1D1-4E4B-9E31-73D55C069B43}" type="presParOf" srcId="{DCC463E2-68CF-3843-A24A-78D2C9543856}" destId="{CC4B3FA8-49F3-DE41-A72B-3508A3698E23}" srcOrd="21" destOrd="0" presId="urn:microsoft.com/office/officeart/2008/layout/BubblePictureList"/>
    <dgm:cxn modelId="{FB1D4A62-9FF9-6F49-9767-59DC331DD747}" type="presParOf" srcId="{DCC463E2-68CF-3843-A24A-78D2C9543856}" destId="{B889CE64-F1E7-9E42-985A-ED45EB14FC4C}" srcOrd="22" destOrd="0" presId="urn:microsoft.com/office/officeart/2008/layout/BubblePictureList"/>
    <dgm:cxn modelId="{68564568-CC46-3249-B20F-6B00C1FEF3D1}" type="presParOf" srcId="{B889CE64-F1E7-9E42-985A-ED45EB14FC4C}" destId="{430EC1C8-EED7-1E46-9EA3-34C09298519F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24650C-BA48-A84F-86EC-312EB0AAE602}" type="doc">
      <dgm:prSet loTypeId="urn:microsoft.com/office/officeart/2005/8/layout/process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F1DE21F-E53E-5F49-BA02-602B3A1DC11C}">
      <dgm:prSet/>
      <dgm:spPr/>
      <dgm:t>
        <a:bodyPr/>
        <a:lstStyle/>
        <a:p>
          <a:r>
            <a:rPr lang="en-CL" dirty="0"/>
            <a:t>Identifica textos potencialmente creados por herramientas de IA como ChatGPT, Gemini, Claude, etc</a:t>
          </a:r>
        </a:p>
      </dgm:t>
    </dgm:pt>
    <dgm:pt modelId="{D4EDA827-BBC7-C54A-8759-591807110ADC}" type="parTrans" cxnId="{AA6B834D-E257-8F4D-9AE1-4B6E7C9E02C0}">
      <dgm:prSet/>
      <dgm:spPr/>
      <dgm:t>
        <a:bodyPr/>
        <a:lstStyle/>
        <a:p>
          <a:endParaRPr lang="en-US"/>
        </a:p>
      </dgm:t>
    </dgm:pt>
    <dgm:pt modelId="{E65E6876-6D55-C549-BF7A-F3B8D8CD9434}" type="sibTrans" cxnId="{AA6B834D-E257-8F4D-9AE1-4B6E7C9E02C0}">
      <dgm:prSet/>
      <dgm:spPr/>
      <dgm:t>
        <a:bodyPr/>
        <a:lstStyle/>
        <a:p>
          <a:endParaRPr lang="en-US"/>
        </a:p>
      </dgm:t>
    </dgm:pt>
    <dgm:pt modelId="{2423D741-8ED5-CE41-B153-138A330D8F90}">
      <dgm:prSet/>
      <dgm:spPr/>
      <dgm:t>
        <a:bodyPr/>
        <a:lstStyle/>
        <a:p>
          <a:r>
            <a:rPr lang="en-CL" b="1" dirty="0"/>
            <a:t>Detección de Similitudes Textuales</a:t>
          </a:r>
          <a:endParaRPr lang="en-CL" dirty="0"/>
        </a:p>
      </dgm:t>
    </dgm:pt>
    <dgm:pt modelId="{85CA35C9-5261-7547-900C-410CB670F259}" type="parTrans" cxnId="{F1905926-E955-F54F-916F-C6AFB2880105}">
      <dgm:prSet/>
      <dgm:spPr/>
      <dgm:t>
        <a:bodyPr/>
        <a:lstStyle/>
        <a:p>
          <a:endParaRPr lang="en-US"/>
        </a:p>
      </dgm:t>
    </dgm:pt>
    <dgm:pt modelId="{70A4CD8E-9945-AB47-BC43-1AC171B95749}" type="sibTrans" cxnId="{F1905926-E955-F54F-916F-C6AFB2880105}">
      <dgm:prSet/>
      <dgm:spPr/>
      <dgm:t>
        <a:bodyPr/>
        <a:lstStyle/>
        <a:p>
          <a:endParaRPr lang="en-US"/>
        </a:p>
      </dgm:t>
    </dgm:pt>
    <dgm:pt modelId="{A88CD13F-28EA-8343-87FD-0A08B6CCAB12}">
      <dgm:prSet/>
      <dgm:spPr/>
      <dgm:t>
        <a:bodyPr/>
        <a:lstStyle/>
        <a:p>
          <a:r>
            <a:rPr lang="en-CL" dirty="0"/>
            <a:t>Motor de búsqueda avanzado que identifica el porcentaje, la ubicación y la fuente original de los pasajes similares.</a:t>
          </a:r>
        </a:p>
      </dgm:t>
    </dgm:pt>
    <dgm:pt modelId="{01F513BF-39D9-B44F-8DA8-448412E60AC6}" type="parTrans" cxnId="{76F8B1AC-774B-6D46-8223-82417923A1FB}">
      <dgm:prSet/>
      <dgm:spPr/>
      <dgm:t>
        <a:bodyPr/>
        <a:lstStyle/>
        <a:p>
          <a:endParaRPr lang="en-US"/>
        </a:p>
      </dgm:t>
    </dgm:pt>
    <dgm:pt modelId="{EFB294FE-81BD-144A-8FF1-6E63517EBC3B}" type="sibTrans" cxnId="{76F8B1AC-774B-6D46-8223-82417923A1FB}">
      <dgm:prSet/>
      <dgm:spPr/>
      <dgm:t>
        <a:bodyPr/>
        <a:lstStyle/>
        <a:p>
          <a:endParaRPr lang="en-US"/>
        </a:p>
      </dgm:t>
    </dgm:pt>
    <dgm:pt modelId="{285FB1D0-2F69-3C46-A5A2-B11BEC3428ED}">
      <dgm:prSet/>
      <dgm:spPr/>
      <dgm:t>
        <a:bodyPr/>
        <a:lstStyle/>
        <a:p>
          <a:r>
            <a:rPr lang="en-CL" dirty="0"/>
            <a:t>Compara el documento con fuentes de la web, publicaciones científicas y bases de datos en </a:t>
          </a:r>
          <a:r>
            <a:rPr lang="en-CL" b="1" dirty="0"/>
            <a:t>múltiples idiomas</a:t>
          </a:r>
          <a:r>
            <a:rPr lang="en-CL" dirty="0"/>
            <a:t> (incluye detección de plagio traducido).</a:t>
          </a:r>
        </a:p>
      </dgm:t>
    </dgm:pt>
    <dgm:pt modelId="{D47BB377-18E0-3D43-BCAE-7694388979DE}" type="parTrans" cxnId="{84968644-9295-6644-A12C-B59953529068}">
      <dgm:prSet/>
      <dgm:spPr/>
      <dgm:t>
        <a:bodyPr/>
        <a:lstStyle/>
        <a:p>
          <a:endParaRPr lang="en-US"/>
        </a:p>
      </dgm:t>
    </dgm:pt>
    <dgm:pt modelId="{2800AB5B-C1D6-CB4E-961B-D7B9EBB706A5}" type="sibTrans" cxnId="{84968644-9295-6644-A12C-B59953529068}">
      <dgm:prSet/>
      <dgm:spPr/>
      <dgm:t>
        <a:bodyPr/>
        <a:lstStyle/>
        <a:p>
          <a:endParaRPr lang="en-US"/>
        </a:p>
      </dgm:t>
    </dgm:pt>
    <dgm:pt modelId="{265F808B-303A-BE49-B3F0-B0F47CD5383C}">
      <dgm:prSet/>
      <dgm:spPr/>
      <dgm:t>
        <a:bodyPr/>
        <a:lstStyle/>
        <a:p>
          <a:r>
            <a:rPr lang="en-CL" b="1" dirty="0"/>
            <a:t> Detección de Similitudes Multilingües</a:t>
          </a:r>
          <a:endParaRPr lang="en-CL" dirty="0"/>
        </a:p>
      </dgm:t>
    </dgm:pt>
    <dgm:pt modelId="{4B221658-15B0-6646-AFF4-9AD3B6508364}" type="parTrans" cxnId="{BB90C8FD-2543-A448-A054-D38A1EFBE427}">
      <dgm:prSet/>
      <dgm:spPr/>
      <dgm:t>
        <a:bodyPr/>
        <a:lstStyle/>
        <a:p>
          <a:endParaRPr lang="en-US"/>
        </a:p>
      </dgm:t>
    </dgm:pt>
    <dgm:pt modelId="{C140FDE3-EC7C-D44D-B05D-3D02B54A3FB6}" type="sibTrans" cxnId="{BB90C8FD-2543-A448-A054-D38A1EFBE427}">
      <dgm:prSet/>
      <dgm:spPr/>
      <dgm:t>
        <a:bodyPr/>
        <a:lstStyle/>
        <a:p>
          <a:endParaRPr lang="en-US"/>
        </a:p>
      </dgm:t>
    </dgm:pt>
    <dgm:pt modelId="{A91F33C6-EC81-8A42-8DD9-BC657325C156}">
      <dgm:prSet/>
      <dgm:spPr/>
      <dgm:t>
        <a:bodyPr/>
        <a:lstStyle/>
        <a:p>
          <a:r>
            <a:rPr lang="en-CL" b="1" dirty="0"/>
            <a:t>Detección de Contenido Generado por IA</a:t>
          </a:r>
          <a:endParaRPr lang="en-CL" dirty="0"/>
        </a:p>
      </dgm:t>
    </dgm:pt>
    <dgm:pt modelId="{87DD3445-9945-A548-BEEA-551A04D9FDF0}" type="parTrans" cxnId="{19201E6C-E603-A04F-A49D-D12D89A886C4}">
      <dgm:prSet/>
      <dgm:spPr/>
      <dgm:t>
        <a:bodyPr/>
        <a:lstStyle/>
        <a:p>
          <a:endParaRPr lang="en-US"/>
        </a:p>
      </dgm:t>
    </dgm:pt>
    <dgm:pt modelId="{10E6861E-3AEB-4F4B-946A-5509AFAFCCD9}" type="sibTrans" cxnId="{19201E6C-E603-A04F-A49D-D12D89A886C4}">
      <dgm:prSet/>
      <dgm:spPr/>
      <dgm:t>
        <a:bodyPr/>
        <a:lstStyle/>
        <a:p>
          <a:endParaRPr lang="en-US"/>
        </a:p>
      </dgm:t>
    </dgm:pt>
    <dgm:pt modelId="{CBE66B66-AF16-274D-8766-969AF2A8FD73}" type="pres">
      <dgm:prSet presAssocID="{C624650C-BA48-A84F-86EC-312EB0AAE602}" presName="linearFlow" presStyleCnt="0">
        <dgm:presLayoutVars>
          <dgm:dir/>
          <dgm:animLvl val="lvl"/>
          <dgm:resizeHandles val="exact"/>
        </dgm:presLayoutVars>
      </dgm:prSet>
      <dgm:spPr/>
    </dgm:pt>
    <dgm:pt modelId="{876BC378-63EB-8C4E-8DCD-FAD5B2A12019}" type="pres">
      <dgm:prSet presAssocID="{A91F33C6-EC81-8A42-8DD9-BC657325C156}" presName="composite" presStyleCnt="0"/>
      <dgm:spPr/>
    </dgm:pt>
    <dgm:pt modelId="{9E3948DF-D323-634E-9A34-A299FAD0BCAA}" type="pres">
      <dgm:prSet presAssocID="{A91F33C6-EC81-8A42-8DD9-BC657325C156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D7E72F0F-6A41-E94D-A203-DA8F463E8DAB}" type="pres">
      <dgm:prSet presAssocID="{A91F33C6-EC81-8A42-8DD9-BC657325C156}" presName="parSh" presStyleLbl="node1" presStyleIdx="0" presStyleCnt="3"/>
      <dgm:spPr/>
    </dgm:pt>
    <dgm:pt modelId="{92249B87-E835-E840-834A-0BC7F8B2C77F}" type="pres">
      <dgm:prSet presAssocID="{A91F33C6-EC81-8A42-8DD9-BC657325C156}" presName="desTx" presStyleLbl="fgAcc1" presStyleIdx="0" presStyleCnt="3">
        <dgm:presLayoutVars>
          <dgm:bulletEnabled val="1"/>
        </dgm:presLayoutVars>
      </dgm:prSet>
      <dgm:spPr/>
    </dgm:pt>
    <dgm:pt modelId="{C9BDBC2F-2E66-F242-B64C-507D8EA37C0F}" type="pres">
      <dgm:prSet presAssocID="{10E6861E-3AEB-4F4B-946A-5509AFAFCCD9}" presName="sibTrans" presStyleLbl="sibTrans2D1" presStyleIdx="0" presStyleCnt="2"/>
      <dgm:spPr/>
    </dgm:pt>
    <dgm:pt modelId="{4ADEF3B4-66B7-C64C-8765-2D2611539A15}" type="pres">
      <dgm:prSet presAssocID="{10E6861E-3AEB-4F4B-946A-5509AFAFCCD9}" presName="connTx" presStyleLbl="sibTrans2D1" presStyleIdx="0" presStyleCnt="2"/>
      <dgm:spPr/>
    </dgm:pt>
    <dgm:pt modelId="{347CD257-CFA1-CC46-9B1E-36360D7D35F8}" type="pres">
      <dgm:prSet presAssocID="{265F808B-303A-BE49-B3F0-B0F47CD5383C}" presName="composite" presStyleCnt="0"/>
      <dgm:spPr/>
    </dgm:pt>
    <dgm:pt modelId="{5D2E54E8-9FC1-2A44-8EAC-902759508037}" type="pres">
      <dgm:prSet presAssocID="{265F808B-303A-BE49-B3F0-B0F47CD5383C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2E6065BF-C7D4-174F-8F3C-BD64385A8608}" type="pres">
      <dgm:prSet presAssocID="{265F808B-303A-BE49-B3F0-B0F47CD5383C}" presName="parSh" presStyleLbl="node1" presStyleIdx="1" presStyleCnt="3"/>
      <dgm:spPr/>
    </dgm:pt>
    <dgm:pt modelId="{5FF227B7-70C4-4440-945A-4CFA01E3C959}" type="pres">
      <dgm:prSet presAssocID="{265F808B-303A-BE49-B3F0-B0F47CD5383C}" presName="desTx" presStyleLbl="fgAcc1" presStyleIdx="1" presStyleCnt="3">
        <dgm:presLayoutVars>
          <dgm:bulletEnabled val="1"/>
        </dgm:presLayoutVars>
      </dgm:prSet>
      <dgm:spPr/>
    </dgm:pt>
    <dgm:pt modelId="{8EB04A9B-6517-8544-A529-7B79D885A9E9}" type="pres">
      <dgm:prSet presAssocID="{C140FDE3-EC7C-D44D-B05D-3D02B54A3FB6}" presName="sibTrans" presStyleLbl="sibTrans2D1" presStyleIdx="1" presStyleCnt="2"/>
      <dgm:spPr/>
    </dgm:pt>
    <dgm:pt modelId="{C01E7F1D-727A-024C-8C8A-432DD95E6A61}" type="pres">
      <dgm:prSet presAssocID="{C140FDE3-EC7C-D44D-B05D-3D02B54A3FB6}" presName="connTx" presStyleLbl="sibTrans2D1" presStyleIdx="1" presStyleCnt="2"/>
      <dgm:spPr/>
    </dgm:pt>
    <dgm:pt modelId="{CBB93067-C0F8-3E48-B842-02171096FD62}" type="pres">
      <dgm:prSet presAssocID="{2423D741-8ED5-CE41-B153-138A330D8F90}" presName="composite" presStyleCnt="0"/>
      <dgm:spPr/>
    </dgm:pt>
    <dgm:pt modelId="{AA372F4E-9DB0-A446-9521-9D7CF17D72D7}" type="pres">
      <dgm:prSet presAssocID="{2423D741-8ED5-CE41-B153-138A330D8F90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F1C55D06-A66E-754E-BD0B-165C8F38E6CE}" type="pres">
      <dgm:prSet presAssocID="{2423D741-8ED5-CE41-B153-138A330D8F90}" presName="parSh" presStyleLbl="node1" presStyleIdx="2" presStyleCnt="3"/>
      <dgm:spPr/>
    </dgm:pt>
    <dgm:pt modelId="{DB253A27-D864-3D42-A289-192C87E4C6FD}" type="pres">
      <dgm:prSet presAssocID="{2423D741-8ED5-CE41-B153-138A330D8F90}" presName="desTx" presStyleLbl="fgAcc1" presStyleIdx="2" presStyleCnt="3">
        <dgm:presLayoutVars>
          <dgm:bulletEnabled val="1"/>
        </dgm:presLayoutVars>
      </dgm:prSet>
      <dgm:spPr/>
    </dgm:pt>
  </dgm:ptLst>
  <dgm:cxnLst>
    <dgm:cxn modelId="{4EBA7902-0FCA-A942-8D7C-E1B166234BCD}" type="presOf" srcId="{A91F33C6-EC81-8A42-8DD9-BC657325C156}" destId="{D7E72F0F-6A41-E94D-A203-DA8F463E8DAB}" srcOrd="1" destOrd="0" presId="urn:microsoft.com/office/officeart/2005/8/layout/process3"/>
    <dgm:cxn modelId="{19443903-5E72-8E47-BD24-EAA0F261FCBF}" type="presOf" srcId="{10E6861E-3AEB-4F4B-946A-5509AFAFCCD9}" destId="{C9BDBC2F-2E66-F242-B64C-507D8EA37C0F}" srcOrd="0" destOrd="0" presId="urn:microsoft.com/office/officeart/2005/8/layout/process3"/>
    <dgm:cxn modelId="{FADB701F-87B0-BA4F-BF31-22420D310111}" type="presOf" srcId="{A91F33C6-EC81-8A42-8DD9-BC657325C156}" destId="{9E3948DF-D323-634E-9A34-A299FAD0BCAA}" srcOrd="0" destOrd="0" presId="urn:microsoft.com/office/officeart/2005/8/layout/process3"/>
    <dgm:cxn modelId="{F1905926-E955-F54F-916F-C6AFB2880105}" srcId="{C624650C-BA48-A84F-86EC-312EB0AAE602}" destId="{2423D741-8ED5-CE41-B153-138A330D8F90}" srcOrd="2" destOrd="0" parTransId="{85CA35C9-5261-7547-900C-410CB670F259}" sibTransId="{70A4CD8E-9945-AB47-BC43-1AC171B95749}"/>
    <dgm:cxn modelId="{84968644-9295-6644-A12C-B59953529068}" srcId="{265F808B-303A-BE49-B3F0-B0F47CD5383C}" destId="{285FB1D0-2F69-3C46-A5A2-B11BEC3428ED}" srcOrd="0" destOrd="0" parTransId="{D47BB377-18E0-3D43-BCAE-7694388979DE}" sibTransId="{2800AB5B-C1D6-CB4E-961B-D7B9EBB706A5}"/>
    <dgm:cxn modelId="{AA6B834D-E257-8F4D-9AE1-4B6E7C9E02C0}" srcId="{A91F33C6-EC81-8A42-8DD9-BC657325C156}" destId="{9F1DE21F-E53E-5F49-BA02-602B3A1DC11C}" srcOrd="0" destOrd="0" parTransId="{D4EDA827-BBC7-C54A-8759-591807110ADC}" sibTransId="{E65E6876-6D55-C549-BF7A-F3B8D8CD9434}"/>
    <dgm:cxn modelId="{19201E6C-E603-A04F-A49D-D12D89A886C4}" srcId="{C624650C-BA48-A84F-86EC-312EB0AAE602}" destId="{A91F33C6-EC81-8A42-8DD9-BC657325C156}" srcOrd="0" destOrd="0" parTransId="{87DD3445-9945-A548-BEEA-551A04D9FDF0}" sibTransId="{10E6861E-3AEB-4F4B-946A-5509AFAFCCD9}"/>
    <dgm:cxn modelId="{910E696C-31F8-E44C-8BFD-A43F9C2B2715}" type="presOf" srcId="{A88CD13F-28EA-8343-87FD-0A08B6CCAB12}" destId="{DB253A27-D864-3D42-A289-192C87E4C6FD}" srcOrd="0" destOrd="0" presId="urn:microsoft.com/office/officeart/2005/8/layout/process3"/>
    <dgm:cxn modelId="{EC42646F-DC09-BF48-ACB0-F632C53CA643}" type="presOf" srcId="{265F808B-303A-BE49-B3F0-B0F47CD5383C}" destId="{2E6065BF-C7D4-174F-8F3C-BD64385A8608}" srcOrd="1" destOrd="0" presId="urn:microsoft.com/office/officeart/2005/8/layout/process3"/>
    <dgm:cxn modelId="{7FDD5370-BACF-C249-BEFF-6CD3FCA14E53}" type="presOf" srcId="{2423D741-8ED5-CE41-B153-138A330D8F90}" destId="{AA372F4E-9DB0-A446-9521-9D7CF17D72D7}" srcOrd="0" destOrd="0" presId="urn:microsoft.com/office/officeart/2005/8/layout/process3"/>
    <dgm:cxn modelId="{E0CADC76-F110-364F-AA7C-BCC8A5157581}" type="presOf" srcId="{285FB1D0-2F69-3C46-A5A2-B11BEC3428ED}" destId="{5FF227B7-70C4-4440-945A-4CFA01E3C959}" srcOrd="0" destOrd="0" presId="urn:microsoft.com/office/officeart/2005/8/layout/process3"/>
    <dgm:cxn modelId="{691D928C-6C76-B445-B89A-F29179F31D9C}" type="presOf" srcId="{10E6861E-3AEB-4F4B-946A-5509AFAFCCD9}" destId="{4ADEF3B4-66B7-C64C-8765-2D2611539A15}" srcOrd="1" destOrd="0" presId="urn:microsoft.com/office/officeart/2005/8/layout/process3"/>
    <dgm:cxn modelId="{4CEED292-91FF-CB49-AC96-DAFB09A8378C}" type="presOf" srcId="{2423D741-8ED5-CE41-B153-138A330D8F90}" destId="{F1C55D06-A66E-754E-BD0B-165C8F38E6CE}" srcOrd="1" destOrd="0" presId="urn:microsoft.com/office/officeart/2005/8/layout/process3"/>
    <dgm:cxn modelId="{76F8B1AC-774B-6D46-8223-82417923A1FB}" srcId="{2423D741-8ED5-CE41-B153-138A330D8F90}" destId="{A88CD13F-28EA-8343-87FD-0A08B6CCAB12}" srcOrd="0" destOrd="0" parTransId="{01F513BF-39D9-B44F-8DA8-448412E60AC6}" sibTransId="{EFB294FE-81BD-144A-8FF1-6E63517EBC3B}"/>
    <dgm:cxn modelId="{7E8E94BA-0E74-434D-B70D-F841A0B253F4}" type="presOf" srcId="{C624650C-BA48-A84F-86EC-312EB0AAE602}" destId="{CBE66B66-AF16-274D-8766-969AF2A8FD73}" srcOrd="0" destOrd="0" presId="urn:microsoft.com/office/officeart/2005/8/layout/process3"/>
    <dgm:cxn modelId="{00BAD7CA-D1D4-124D-823C-E14221DC2E3F}" type="presOf" srcId="{C140FDE3-EC7C-D44D-B05D-3D02B54A3FB6}" destId="{C01E7F1D-727A-024C-8C8A-432DD95E6A61}" srcOrd="1" destOrd="0" presId="urn:microsoft.com/office/officeart/2005/8/layout/process3"/>
    <dgm:cxn modelId="{3C22D6DA-5D56-4B41-8A61-3D15A2B0E9DC}" type="presOf" srcId="{C140FDE3-EC7C-D44D-B05D-3D02B54A3FB6}" destId="{8EB04A9B-6517-8544-A529-7B79D885A9E9}" srcOrd="0" destOrd="0" presId="urn:microsoft.com/office/officeart/2005/8/layout/process3"/>
    <dgm:cxn modelId="{CDA770EC-83B7-2F44-AA40-F0EEB33BAAE0}" type="presOf" srcId="{9F1DE21F-E53E-5F49-BA02-602B3A1DC11C}" destId="{92249B87-E835-E840-834A-0BC7F8B2C77F}" srcOrd="0" destOrd="0" presId="urn:microsoft.com/office/officeart/2005/8/layout/process3"/>
    <dgm:cxn modelId="{741737F2-BE7D-D944-BFE3-25878256C99D}" type="presOf" srcId="{265F808B-303A-BE49-B3F0-B0F47CD5383C}" destId="{5D2E54E8-9FC1-2A44-8EAC-902759508037}" srcOrd="0" destOrd="0" presId="urn:microsoft.com/office/officeart/2005/8/layout/process3"/>
    <dgm:cxn modelId="{BB90C8FD-2543-A448-A054-D38A1EFBE427}" srcId="{C624650C-BA48-A84F-86EC-312EB0AAE602}" destId="{265F808B-303A-BE49-B3F0-B0F47CD5383C}" srcOrd="1" destOrd="0" parTransId="{4B221658-15B0-6646-AFF4-9AD3B6508364}" sibTransId="{C140FDE3-EC7C-D44D-B05D-3D02B54A3FB6}"/>
    <dgm:cxn modelId="{8633B929-9AE8-4D40-B26F-3077D2BD386C}" type="presParOf" srcId="{CBE66B66-AF16-274D-8766-969AF2A8FD73}" destId="{876BC378-63EB-8C4E-8DCD-FAD5B2A12019}" srcOrd="0" destOrd="0" presId="urn:microsoft.com/office/officeart/2005/8/layout/process3"/>
    <dgm:cxn modelId="{4AED1573-0EAC-5043-8257-1B38E072DD67}" type="presParOf" srcId="{876BC378-63EB-8C4E-8DCD-FAD5B2A12019}" destId="{9E3948DF-D323-634E-9A34-A299FAD0BCAA}" srcOrd="0" destOrd="0" presId="urn:microsoft.com/office/officeart/2005/8/layout/process3"/>
    <dgm:cxn modelId="{2D31947B-85E8-4A42-B27A-E92125FE53A9}" type="presParOf" srcId="{876BC378-63EB-8C4E-8DCD-FAD5B2A12019}" destId="{D7E72F0F-6A41-E94D-A203-DA8F463E8DAB}" srcOrd="1" destOrd="0" presId="urn:microsoft.com/office/officeart/2005/8/layout/process3"/>
    <dgm:cxn modelId="{B9B488C6-8CD5-D54B-8924-E3352B43BF63}" type="presParOf" srcId="{876BC378-63EB-8C4E-8DCD-FAD5B2A12019}" destId="{92249B87-E835-E840-834A-0BC7F8B2C77F}" srcOrd="2" destOrd="0" presId="urn:microsoft.com/office/officeart/2005/8/layout/process3"/>
    <dgm:cxn modelId="{277BC290-C361-E246-947D-60D46C057629}" type="presParOf" srcId="{CBE66B66-AF16-274D-8766-969AF2A8FD73}" destId="{C9BDBC2F-2E66-F242-B64C-507D8EA37C0F}" srcOrd="1" destOrd="0" presId="urn:microsoft.com/office/officeart/2005/8/layout/process3"/>
    <dgm:cxn modelId="{50EC9EDA-2C48-0B4A-8E9D-C8EB8899DAE2}" type="presParOf" srcId="{C9BDBC2F-2E66-F242-B64C-507D8EA37C0F}" destId="{4ADEF3B4-66B7-C64C-8765-2D2611539A15}" srcOrd="0" destOrd="0" presId="urn:microsoft.com/office/officeart/2005/8/layout/process3"/>
    <dgm:cxn modelId="{DB671B6E-369A-224D-A05C-81CF4DFEE293}" type="presParOf" srcId="{CBE66B66-AF16-274D-8766-969AF2A8FD73}" destId="{347CD257-CFA1-CC46-9B1E-36360D7D35F8}" srcOrd="2" destOrd="0" presId="urn:microsoft.com/office/officeart/2005/8/layout/process3"/>
    <dgm:cxn modelId="{426515F4-1697-D147-B534-1AE1C0655DBE}" type="presParOf" srcId="{347CD257-CFA1-CC46-9B1E-36360D7D35F8}" destId="{5D2E54E8-9FC1-2A44-8EAC-902759508037}" srcOrd="0" destOrd="0" presId="urn:microsoft.com/office/officeart/2005/8/layout/process3"/>
    <dgm:cxn modelId="{1C51C3B4-5919-4E4F-BDE3-3336CB0DB088}" type="presParOf" srcId="{347CD257-CFA1-CC46-9B1E-36360D7D35F8}" destId="{2E6065BF-C7D4-174F-8F3C-BD64385A8608}" srcOrd="1" destOrd="0" presId="urn:microsoft.com/office/officeart/2005/8/layout/process3"/>
    <dgm:cxn modelId="{CEF27415-E4AB-4B49-AC3D-1DC53DF04586}" type="presParOf" srcId="{347CD257-CFA1-CC46-9B1E-36360D7D35F8}" destId="{5FF227B7-70C4-4440-945A-4CFA01E3C959}" srcOrd="2" destOrd="0" presId="urn:microsoft.com/office/officeart/2005/8/layout/process3"/>
    <dgm:cxn modelId="{09A60A0F-94CA-5240-81AF-3E4B7A78C88F}" type="presParOf" srcId="{CBE66B66-AF16-274D-8766-969AF2A8FD73}" destId="{8EB04A9B-6517-8544-A529-7B79D885A9E9}" srcOrd="3" destOrd="0" presId="urn:microsoft.com/office/officeart/2005/8/layout/process3"/>
    <dgm:cxn modelId="{02D4D9BC-B02D-1849-BA47-016677C6E8D7}" type="presParOf" srcId="{8EB04A9B-6517-8544-A529-7B79D885A9E9}" destId="{C01E7F1D-727A-024C-8C8A-432DD95E6A61}" srcOrd="0" destOrd="0" presId="urn:microsoft.com/office/officeart/2005/8/layout/process3"/>
    <dgm:cxn modelId="{604FC0C7-5E2E-AA46-9EC7-78FDBEECD8F4}" type="presParOf" srcId="{CBE66B66-AF16-274D-8766-969AF2A8FD73}" destId="{CBB93067-C0F8-3E48-B842-02171096FD62}" srcOrd="4" destOrd="0" presId="urn:microsoft.com/office/officeart/2005/8/layout/process3"/>
    <dgm:cxn modelId="{A6317801-9C60-E547-9B80-9D2315C6DAE4}" type="presParOf" srcId="{CBB93067-C0F8-3E48-B842-02171096FD62}" destId="{AA372F4E-9DB0-A446-9521-9D7CF17D72D7}" srcOrd="0" destOrd="0" presId="urn:microsoft.com/office/officeart/2005/8/layout/process3"/>
    <dgm:cxn modelId="{476847EA-5B39-5345-88B8-57E8F324698D}" type="presParOf" srcId="{CBB93067-C0F8-3E48-B842-02171096FD62}" destId="{F1C55D06-A66E-754E-BD0B-165C8F38E6CE}" srcOrd="1" destOrd="0" presId="urn:microsoft.com/office/officeart/2005/8/layout/process3"/>
    <dgm:cxn modelId="{8983402E-0BA3-1948-B923-4B72FCAE8B28}" type="presParOf" srcId="{CBB93067-C0F8-3E48-B842-02171096FD62}" destId="{DB253A27-D864-3D42-A289-192C87E4C6FD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D1394CE-3104-7347-BFAA-9D81FA4B881B}" type="doc">
      <dgm:prSet loTypeId="urn:microsoft.com/office/officeart/2005/8/layout/cycle6" loCatId="cycl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0A4FD6D8-BE88-514E-B4CF-97A7D8C5F560}">
      <dgm:prSet/>
      <dgm:spPr/>
      <dgm:t>
        <a:bodyPr/>
        <a:lstStyle/>
        <a:p>
          <a:r>
            <a:rPr lang="en-CL"/>
            <a:t>Fundamentos Filosóficos</a:t>
          </a:r>
        </a:p>
      </dgm:t>
    </dgm:pt>
    <dgm:pt modelId="{267F7341-21A8-6A48-8062-36377C7B1A95}" type="parTrans" cxnId="{74BB82C7-3417-E145-8726-7A1D407B5001}">
      <dgm:prSet/>
      <dgm:spPr/>
      <dgm:t>
        <a:bodyPr/>
        <a:lstStyle/>
        <a:p>
          <a:endParaRPr lang="en-US"/>
        </a:p>
      </dgm:t>
    </dgm:pt>
    <dgm:pt modelId="{1089CFD9-3246-8A44-B1DF-849F67A0FB3F}" type="sibTrans" cxnId="{74BB82C7-3417-E145-8726-7A1D407B5001}">
      <dgm:prSet/>
      <dgm:spPr/>
      <dgm:t>
        <a:bodyPr/>
        <a:lstStyle/>
        <a:p>
          <a:endParaRPr lang="en-US"/>
        </a:p>
      </dgm:t>
    </dgm:pt>
    <dgm:pt modelId="{1F40C4BC-11E9-554C-91D1-F2135C09E106}">
      <dgm:prSet/>
      <dgm:spPr/>
      <dgm:t>
        <a:bodyPr/>
        <a:lstStyle/>
        <a:p>
          <a:r>
            <a:rPr lang="en-CL" dirty="0"/>
            <a:t>¿Qué tipo de persona y ciudadano queremos formar?</a:t>
          </a:r>
        </a:p>
      </dgm:t>
    </dgm:pt>
    <dgm:pt modelId="{F4A326EE-EF91-3D4F-A516-04806DC9BE2D}" type="parTrans" cxnId="{444C54F9-A7A7-1E43-9F59-D92CAD4D4B4C}">
      <dgm:prSet/>
      <dgm:spPr/>
      <dgm:t>
        <a:bodyPr/>
        <a:lstStyle/>
        <a:p>
          <a:endParaRPr lang="en-US"/>
        </a:p>
      </dgm:t>
    </dgm:pt>
    <dgm:pt modelId="{5C8A8FBB-21E3-BC48-9B2B-10AB4E646550}" type="sibTrans" cxnId="{444C54F9-A7A7-1E43-9F59-D92CAD4D4B4C}">
      <dgm:prSet/>
      <dgm:spPr/>
      <dgm:t>
        <a:bodyPr/>
        <a:lstStyle/>
        <a:p>
          <a:endParaRPr lang="en-US"/>
        </a:p>
      </dgm:t>
    </dgm:pt>
    <dgm:pt modelId="{8ABE6E7A-4A9F-3743-95E9-C7120B5F01B2}">
      <dgm:prSet/>
      <dgm:spPr/>
      <dgm:t>
        <a:bodyPr/>
        <a:lstStyle/>
        <a:p>
          <a:r>
            <a:rPr lang="en-CL"/>
            <a:t>Teoría de Aprendizaje</a:t>
          </a:r>
        </a:p>
      </dgm:t>
    </dgm:pt>
    <dgm:pt modelId="{2A6E7A94-560F-B54C-BB09-1BBDCCA83D6B}" type="parTrans" cxnId="{7F09B614-D4E4-7846-96CE-378D65D9DA71}">
      <dgm:prSet/>
      <dgm:spPr/>
      <dgm:t>
        <a:bodyPr/>
        <a:lstStyle/>
        <a:p>
          <a:endParaRPr lang="en-US"/>
        </a:p>
      </dgm:t>
    </dgm:pt>
    <dgm:pt modelId="{4548F716-853E-3740-AFFF-BEA59D784087}" type="sibTrans" cxnId="{7F09B614-D4E4-7846-96CE-378D65D9DA71}">
      <dgm:prSet/>
      <dgm:spPr/>
      <dgm:t>
        <a:bodyPr/>
        <a:lstStyle/>
        <a:p>
          <a:endParaRPr lang="en-US"/>
        </a:p>
      </dgm:t>
    </dgm:pt>
    <dgm:pt modelId="{B53993E1-2769-354A-AC5F-27A73C641812}">
      <dgm:prSet/>
      <dgm:spPr/>
      <dgm:t>
        <a:bodyPr/>
        <a:lstStyle/>
        <a:p>
          <a:r>
            <a:rPr lang="en-CL" dirty="0"/>
            <a:t>¿Cómo y por qué aprende el estudiante?</a:t>
          </a:r>
        </a:p>
      </dgm:t>
    </dgm:pt>
    <dgm:pt modelId="{6B296CB0-3480-F641-9298-E696926B07AA}" type="parTrans" cxnId="{A5D30A24-661D-224B-80A3-6DC4CA97EB46}">
      <dgm:prSet/>
      <dgm:spPr/>
      <dgm:t>
        <a:bodyPr/>
        <a:lstStyle/>
        <a:p>
          <a:endParaRPr lang="en-US"/>
        </a:p>
      </dgm:t>
    </dgm:pt>
    <dgm:pt modelId="{92F35823-B648-BA46-AF74-D25DD61579CE}" type="sibTrans" cxnId="{A5D30A24-661D-224B-80A3-6DC4CA97EB46}">
      <dgm:prSet/>
      <dgm:spPr/>
      <dgm:t>
        <a:bodyPr/>
        <a:lstStyle/>
        <a:p>
          <a:endParaRPr lang="en-US"/>
        </a:p>
      </dgm:t>
    </dgm:pt>
    <dgm:pt modelId="{9BE28E31-B748-3C41-A3A8-988DD66C2450}">
      <dgm:prSet/>
      <dgm:spPr/>
      <dgm:t>
        <a:bodyPr/>
        <a:lstStyle/>
        <a:p>
          <a:r>
            <a:rPr lang="en-CL"/>
            <a:t>Metodología de Enseñanza	</a:t>
          </a:r>
        </a:p>
      </dgm:t>
    </dgm:pt>
    <dgm:pt modelId="{F15B9CB8-F6E0-E74A-8B05-5326EFD2C19C}" type="parTrans" cxnId="{8F68E2A3-979C-214A-AADE-19AB11004D48}">
      <dgm:prSet/>
      <dgm:spPr/>
      <dgm:t>
        <a:bodyPr/>
        <a:lstStyle/>
        <a:p>
          <a:endParaRPr lang="en-US"/>
        </a:p>
      </dgm:t>
    </dgm:pt>
    <dgm:pt modelId="{7455493B-09C7-D647-AFA9-44942711A3F9}" type="sibTrans" cxnId="{8F68E2A3-979C-214A-AADE-19AB11004D48}">
      <dgm:prSet/>
      <dgm:spPr/>
      <dgm:t>
        <a:bodyPr/>
        <a:lstStyle/>
        <a:p>
          <a:endParaRPr lang="en-US"/>
        </a:p>
      </dgm:t>
    </dgm:pt>
    <dgm:pt modelId="{3A446F9C-D6C5-EE47-9C8D-39F40D36CCA8}">
      <dgm:prSet/>
      <dgm:spPr/>
      <dgm:t>
        <a:bodyPr/>
        <a:lstStyle/>
        <a:p>
          <a:r>
            <a:rPr lang="en-CL" dirty="0"/>
            <a:t>¿De qué manera enseñamos?</a:t>
          </a:r>
        </a:p>
      </dgm:t>
    </dgm:pt>
    <dgm:pt modelId="{3DF15FEC-42B9-D743-B61B-00D3D86F9177}" type="parTrans" cxnId="{685733A0-37A1-C049-B6CE-3BBC32FF7BD6}">
      <dgm:prSet/>
      <dgm:spPr/>
      <dgm:t>
        <a:bodyPr/>
        <a:lstStyle/>
        <a:p>
          <a:endParaRPr lang="en-US"/>
        </a:p>
      </dgm:t>
    </dgm:pt>
    <dgm:pt modelId="{13006429-21AF-A94D-9BFD-A7E12D25E08D}" type="sibTrans" cxnId="{685733A0-37A1-C049-B6CE-3BBC32FF7BD6}">
      <dgm:prSet/>
      <dgm:spPr/>
      <dgm:t>
        <a:bodyPr/>
        <a:lstStyle/>
        <a:p>
          <a:endParaRPr lang="en-US"/>
        </a:p>
      </dgm:t>
    </dgm:pt>
    <dgm:pt modelId="{289A020B-533A-6342-B4D9-8C873F7E61E5}">
      <dgm:prSet/>
      <dgm:spPr/>
      <dgm:t>
        <a:bodyPr/>
        <a:lstStyle/>
        <a:p>
          <a:r>
            <a:rPr lang="en-CL"/>
            <a:t>Perfil de Egreso	</a:t>
          </a:r>
        </a:p>
      </dgm:t>
    </dgm:pt>
    <dgm:pt modelId="{3DBFB35E-1469-824C-A724-446204A65BEC}" type="parTrans" cxnId="{CC1456E2-D9C0-C347-9A72-23C70135F150}">
      <dgm:prSet/>
      <dgm:spPr/>
      <dgm:t>
        <a:bodyPr/>
        <a:lstStyle/>
        <a:p>
          <a:endParaRPr lang="en-US"/>
        </a:p>
      </dgm:t>
    </dgm:pt>
    <dgm:pt modelId="{470CDB58-7E1D-DA4F-B255-BFB86D991D53}" type="sibTrans" cxnId="{CC1456E2-D9C0-C347-9A72-23C70135F150}">
      <dgm:prSet/>
      <dgm:spPr/>
      <dgm:t>
        <a:bodyPr/>
        <a:lstStyle/>
        <a:p>
          <a:endParaRPr lang="en-US"/>
        </a:p>
      </dgm:t>
    </dgm:pt>
    <dgm:pt modelId="{624F6C33-7C47-DC41-9E9A-21E9869E182B}">
      <dgm:prSet/>
      <dgm:spPr/>
      <dgm:t>
        <a:bodyPr/>
        <a:lstStyle/>
        <a:p>
          <a:r>
            <a:rPr lang="en-CL" dirty="0"/>
            <a:t>¿Qué debe saber, saber hacer y ser el egresado?</a:t>
          </a:r>
        </a:p>
      </dgm:t>
    </dgm:pt>
    <dgm:pt modelId="{8B7F309E-DE58-6649-99C5-64EF9CBA6ABA}" type="parTrans" cxnId="{D31AC46F-B794-0A4E-A760-E2CF95127246}">
      <dgm:prSet/>
      <dgm:spPr/>
      <dgm:t>
        <a:bodyPr/>
        <a:lstStyle/>
        <a:p>
          <a:endParaRPr lang="en-US"/>
        </a:p>
      </dgm:t>
    </dgm:pt>
    <dgm:pt modelId="{D419DDAE-B1AE-E645-9D81-332EC42B2506}" type="sibTrans" cxnId="{D31AC46F-B794-0A4E-A760-E2CF95127246}">
      <dgm:prSet/>
      <dgm:spPr/>
      <dgm:t>
        <a:bodyPr/>
        <a:lstStyle/>
        <a:p>
          <a:endParaRPr lang="en-US"/>
        </a:p>
      </dgm:t>
    </dgm:pt>
    <dgm:pt modelId="{924E5273-8DDB-7247-ACCE-282EB686B308}">
      <dgm:prSet/>
      <dgm:spPr/>
      <dgm:t>
        <a:bodyPr/>
        <a:lstStyle/>
        <a:p>
          <a:r>
            <a:rPr lang="en-CL"/>
            <a:t>Evaluación	</a:t>
          </a:r>
        </a:p>
      </dgm:t>
    </dgm:pt>
    <dgm:pt modelId="{BCE0EFE2-E1B3-DA49-86BA-F336A130DF83}" type="parTrans" cxnId="{749FB3C8-A357-DC44-A8CB-4E9EBCC31683}">
      <dgm:prSet/>
      <dgm:spPr/>
      <dgm:t>
        <a:bodyPr/>
        <a:lstStyle/>
        <a:p>
          <a:endParaRPr lang="en-US"/>
        </a:p>
      </dgm:t>
    </dgm:pt>
    <dgm:pt modelId="{5DE2457E-3F2A-784B-81EC-DD93C6FC7B39}" type="sibTrans" cxnId="{749FB3C8-A357-DC44-A8CB-4E9EBCC31683}">
      <dgm:prSet/>
      <dgm:spPr/>
      <dgm:t>
        <a:bodyPr/>
        <a:lstStyle/>
        <a:p>
          <a:endParaRPr lang="en-US"/>
        </a:p>
      </dgm:t>
    </dgm:pt>
    <dgm:pt modelId="{8E894EF5-4C98-EB43-9A85-23A2A76B427E}">
      <dgm:prSet/>
      <dgm:spPr/>
      <dgm:t>
        <a:bodyPr/>
        <a:lstStyle/>
        <a:p>
          <a:r>
            <a:rPr lang="en-CL" dirty="0"/>
            <a:t>¿Cómo medimos el éxito del aprendizaje?</a:t>
          </a:r>
        </a:p>
      </dgm:t>
    </dgm:pt>
    <dgm:pt modelId="{D725BD6B-FB7B-134C-AFE7-2B9124BDA50F}" type="parTrans" cxnId="{B8F554D7-43E7-9644-91EA-B6B11B21A900}">
      <dgm:prSet/>
      <dgm:spPr/>
      <dgm:t>
        <a:bodyPr/>
        <a:lstStyle/>
        <a:p>
          <a:endParaRPr lang="en-US"/>
        </a:p>
      </dgm:t>
    </dgm:pt>
    <dgm:pt modelId="{F1304698-A53F-3A47-98FC-310B0D30D9FD}" type="sibTrans" cxnId="{B8F554D7-43E7-9644-91EA-B6B11B21A900}">
      <dgm:prSet/>
      <dgm:spPr/>
      <dgm:t>
        <a:bodyPr/>
        <a:lstStyle/>
        <a:p>
          <a:endParaRPr lang="en-US"/>
        </a:p>
      </dgm:t>
    </dgm:pt>
    <dgm:pt modelId="{072B85BA-EED2-5445-93C2-BFA713D2F454}" type="pres">
      <dgm:prSet presAssocID="{0D1394CE-3104-7347-BFAA-9D81FA4B881B}" presName="cycle" presStyleCnt="0">
        <dgm:presLayoutVars>
          <dgm:dir/>
          <dgm:resizeHandles val="exact"/>
        </dgm:presLayoutVars>
      </dgm:prSet>
      <dgm:spPr/>
    </dgm:pt>
    <dgm:pt modelId="{C7C83000-92D0-3C4E-B903-25CB2A620AA8}" type="pres">
      <dgm:prSet presAssocID="{0A4FD6D8-BE88-514E-B4CF-97A7D8C5F560}" presName="node" presStyleLbl="node1" presStyleIdx="0" presStyleCnt="5">
        <dgm:presLayoutVars>
          <dgm:bulletEnabled val="1"/>
        </dgm:presLayoutVars>
      </dgm:prSet>
      <dgm:spPr/>
    </dgm:pt>
    <dgm:pt modelId="{0A1C88F4-269A-C349-96BD-A3BD015E24D3}" type="pres">
      <dgm:prSet presAssocID="{0A4FD6D8-BE88-514E-B4CF-97A7D8C5F560}" presName="spNode" presStyleCnt="0"/>
      <dgm:spPr/>
    </dgm:pt>
    <dgm:pt modelId="{F339AF13-1CFF-8143-8F28-59157B372667}" type="pres">
      <dgm:prSet presAssocID="{1089CFD9-3246-8A44-B1DF-849F67A0FB3F}" presName="sibTrans" presStyleLbl="sibTrans1D1" presStyleIdx="0" presStyleCnt="5"/>
      <dgm:spPr/>
    </dgm:pt>
    <dgm:pt modelId="{DA16D242-28B3-4749-8896-8CDFD955E10B}" type="pres">
      <dgm:prSet presAssocID="{8ABE6E7A-4A9F-3743-95E9-C7120B5F01B2}" presName="node" presStyleLbl="node1" presStyleIdx="1" presStyleCnt="5">
        <dgm:presLayoutVars>
          <dgm:bulletEnabled val="1"/>
        </dgm:presLayoutVars>
      </dgm:prSet>
      <dgm:spPr/>
    </dgm:pt>
    <dgm:pt modelId="{C1AD0EA1-CBAA-024A-86F7-D2A4B02F63CC}" type="pres">
      <dgm:prSet presAssocID="{8ABE6E7A-4A9F-3743-95E9-C7120B5F01B2}" presName="spNode" presStyleCnt="0"/>
      <dgm:spPr/>
    </dgm:pt>
    <dgm:pt modelId="{9BF74F1B-013F-C64C-A2DD-FEDEB0A15CCC}" type="pres">
      <dgm:prSet presAssocID="{4548F716-853E-3740-AFFF-BEA59D784087}" presName="sibTrans" presStyleLbl="sibTrans1D1" presStyleIdx="1" presStyleCnt="5"/>
      <dgm:spPr/>
    </dgm:pt>
    <dgm:pt modelId="{63FCE5F0-06D5-1744-B982-2D4B08160DD2}" type="pres">
      <dgm:prSet presAssocID="{9BE28E31-B748-3C41-A3A8-988DD66C2450}" presName="node" presStyleLbl="node1" presStyleIdx="2" presStyleCnt="5">
        <dgm:presLayoutVars>
          <dgm:bulletEnabled val="1"/>
        </dgm:presLayoutVars>
      </dgm:prSet>
      <dgm:spPr/>
    </dgm:pt>
    <dgm:pt modelId="{4F50220C-41D7-6347-A7A1-28487A369453}" type="pres">
      <dgm:prSet presAssocID="{9BE28E31-B748-3C41-A3A8-988DD66C2450}" presName="spNode" presStyleCnt="0"/>
      <dgm:spPr/>
    </dgm:pt>
    <dgm:pt modelId="{47D540A3-62C7-7C46-9582-03F6A9897F50}" type="pres">
      <dgm:prSet presAssocID="{7455493B-09C7-D647-AFA9-44942711A3F9}" presName="sibTrans" presStyleLbl="sibTrans1D1" presStyleIdx="2" presStyleCnt="5"/>
      <dgm:spPr/>
    </dgm:pt>
    <dgm:pt modelId="{3754F500-EE0A-C14F-94B1-7592832E22D8}" type="pres">
      <dgm:prSet presAssocID="{289A020B-533A-6342-B4D9-8C873F7E61E5}" presName="node" presStyleLbl="node1" presStyleIdx="3" presStyleCnt="5">
        <dgm:presLayoutVars>
          <dgm:bulletEnabled val="1"/>
        </dgm:presLayoutVars>
      </dgm:prSet>
      <dgm:spPr/>
    </dgm:pt>
    <dgm:pt modelId="{2077CE3D-4174-0746-87DB-7BE3D0EAF38A}" type="pres">
      <dgm:prSet presAssocID="{289A020B-533A-6342-B4D9-8C873F7E61E5}" presName="spNode" presStyleCnt="0"/>
      <dgm:spPr/>
    </dgm:pt>
    <dgm:pt modelId="{ABC2AC1B-0FC7-1842-9541-78B15DBF82C2}" type="pres">
      <dgm:prSet presAssocID="{470CDB58-7E1D-DA4F-B255-BFB86D991D53}" presName="sibTrans" presStyleLbl="sibTrans1D1" presStyleIdx="3" presStyleCnt="5"/>
      <dgm:spPr/>
    </dgm:pt>
    <dgm:pt modelId="{ABAEDBDC-8668-D349-9DD3-DBAE2FB565F5}" type="pres">
      <dgm:prSet presAssocID="{924E5273-8DDB-7247-ACCE-282EB686B308}" presName="node" presStyleLbl="node1" presStyleIdx="4" presStyleCnt="5">
        <dgm:presLayoutVars>
          <dgm:bulletEnabled val="1"/>
        </dgm:presLayoutVars>
      </dgm:prSet>
      <dgm:spPr/>
    </dgm:pt>
    <dgm:pt modelId="{4DB6162F-BB8B-3743-AA13-A2D628C0BD83}" type="pres">
      <dgm:prSet presAssocID="{924E5273-8DDB-7247-ACCE-282EB686B308}" presName="spNode" presStyleCnt="0"/>
      <dgm:spPr/>
    </dgm:pt>
    <dgm:pt modelId="{8E057198-C925-CA45-92EF-F72A6AC3661B}" type="pres">
      <dgm:prSet presAssocID="{5DE2457E-3F2A-784B-81EC-DD93C6FC7B39}" presName="sibTrans" presStyleLbl="sibTrans1D1" presStyleIdx="4" presStyleCnt="5"/>
      <dgm:spPr/>
    </dgm:pt>
  </dgm:ptLst>
  <dgm:cxnLst>
    <dgm:cxn modelId="{7A467C04-6D3A-8B4E-BF5E-63775A96B5E7}" type="presOf" srcId="{8ABE6E7A-4A9F-3743-95E9-C7120B5F01B2}" destId="{DA16D242-28B3-4749-8896-8CDFD955E10B}" srcOrd="0" destOrd="0" presId="urn:microsoft.com/office/officeart/2005/8/layout/cycle6"/>
    <dgm:cxn modelId="{7F09B614-D4E4-7846-96CE-378D65D9DA71}" srcId="{0D1394CE-3104-7347-BFAA-9D81FA4B881B}" destId="{8ABE6E7A-4A9F-3743-95E9-C7120B5F01B2}" srcOrd="1" destOrd="0" parTransId="{2A6E7A94-560F-B54C-BB09-1BBDCCA83D6B}" sibTransId="{4548F716-853E-3740-AFFF-BEA59D784087}"/>
    <dgm:cxn modelId="{604FE31F-8BDE-594C-AC44-8BDBC467D387}" type="presOf" srcId="{0A4FD6D8-BE88-514E-B4CF-97A7D8C5F560}" destId="{C7C83000-92D0-3C4E-B903-25CB2A620AA8}" srcOrd="0" destOrd="0" presId="urn:microsoft.com/office/officeart/2005/8/layout/cycle6"/>
    <dgm:cxn modelId="{A5D30A24-661D-224B-80A3-6DC4CA97EB46}" srcId="{8ABE6E7A-4A9F-3743-95E9-C7120B5F01B2}" destId="{B53993E1-2769-354A-AC5F-27A73C641812}" srcOrd="0" destOrd="0" parTransId="{6B296CB0-3480-F641-9298-E696926B07AA}" sibTransId="{92F35823-B648-BA46-AF74-D25DD61579CE}"/>
    <dgm:cxn modelId="{72AC6B35-5495-5340-9683-6CBC4131DF2D}" type="presOf" srcId="{B53993E1-2769-354A-AC5F-27A73C641812}" destId="{DA16D242-28B3-4749-8896-8CDFD955E10B}" srcOrd="0" destOrd="1" presId="urn:microsoft.com/office/officeart/2005/8/layout/cycle6"/>
    <dgm:cxn modelId="{59A21A61-B6E2-7D4C-A855-5FF09725D128}" type="presOf" srcId="{1F40C4BC-11E9-554C-91D1-F2135C09E106}" destId="{C7C83000-92D0-3C4E-B903-25CB2A620AA8}" srcOrd="0" destOrd="1" presId="urn:microsoft.com/office/officeart/2005/8/layout/cycle6"/>
    <dgm:cxn modelId="{BC953D61-85BA-3947-AD45-4EA8CEA2A035}" type="presOf" srcId="{4548F716-853E-3740-AFFF-BEA59D784087}" destId="{9BF74F1B-013F-C64C-A2DD-FEDEB0A15CCC}" srcOrd="0" destOrd="0" presId="urn:microsoft.com/office/officeart/2005/8/layout/cycle6"/>
    <dgm:cxn modelId="{3B963662-2E55-184E-B111-30A8BA7C10C3}" type="presOf" srcId="{5DE2457E-3F2A-784B-81EC-DD93C6FC7B39}" destId="{8E057198-C925-CA45-92EF-F72A6AC3661B}" srcOrd="0" destOrd="0" presId="urn:microsoft.com/office/officeart/2005/8/layout/cycle6"/>
    <dgm:cxn modelId="{F53C3664-9DA8-AE47-B8BD-806899172FF3}" type="presOf" srcId="{289A020B-533A-6342-B4D9-8C873F7E61E5}" destId="{3754F500-EE0A-C14F-94B1-7592832E22D8}" srcOrd="0" destOrd="0" presId="urn:microsoft.com/office/officeart/2005/8/layout/cycle6"/>
    <dgm:cxn modelId="{A0BCFA65-1928-754A-B64A-92B30394DA1F}" type="presOf" srcId="{1089CFD9-3246-8A44-B1DF-849F67A0FB3F}" destId="{F339AF13-1CFF-8143-8F28-59157B372667}" srcOrd="0" destOrd="0" presId="urn:microsoft.com/office/officeart/2005/8/layout/cycle6"/>
    <dgm:cxn modelId="{F53E0E66-E23E-8449-A25E-4EB8C5F698D0}" type="presOf" srcId="{470CDB58-7E1D-DA4F-B255-BFB86D991D53}" destId="{ABC2AC1B-0FC7-1842-9541-78B15DBF82C2}" srcOrd="0" destOrd="0" presId="urn:microsoft.com/office/officeart/2005/8/layout/cycle6"/>
    <dgm:cxn modelId="{D72BD567-3DE9-0A49-B299-4716A7E9CD14}" type="presOf" srcId="{8E894EF5-4C98-EB43-9A85-23A2A76B427E}" destId="{ABAEDBDC-8668-D349-9DD3-DBAE2FB565F5}" srcOrd="0" destOrd="1" presId="urn:microsoft.com/office/officeart/2005/8/layout/cycle6"/>
    <dgm:cxn modelId="{529F456D-D012-964C-9548-C0799528348F}" type="presOf" srcId="{3A446F9C-D6C5-EE47-9C8D-39F40D36CCA8}" destId="{63FCE5F0-06D5-1744-B982-2D4B08160DD2}" srcOrd="0" destOrd="1" presId="urn:microsoft.com/office/officeart/2005/8/layout/cycle6"/>
    <dgm:cxn modelId="{D31AC46F-B794-0A4E-A760-E2CF95127246}" srcId="{289A020B-533A-6342-B4D9-8C873F7E61E5}" destId="{624F6C33-7C47-DC41-9E9A-21E9869E182B}" srcOrd="0" destOrd="0" parTransId="{8B7F309E-DE58-6649-99C5-64EF9CBA6ABA}" sibTransId="{D419DDAE-B1AE-E645-9D81-332EC42B2506}"/>
    <dgm:cxn modelId="{A408D58B-F3DF-6744-A142-D802E43BA435}" type="presOf" srcId="{0D1394CE-3104-7347-BFAA-9D81FA4B881B}" destId="{072B85BA-EED2-5445-93C2-BFA713D2F454}" srcOrd="0" destOrd="0" presId="urn:microsoft.com/office/officeart/2005/8/layout/cycle6"/>
    <dgm:cxn modelId="{5F21AD98-0B10-AC4F-A5AE-5AFF8F56A73F}" type="presOf" srcId="{9BE28E31-B748-3C41-A3A8-988DD66C2450}" destId="{63FCE5F0-06D5-1744-B982-2D4B08160DD2}" srcOrd="0" destOrd="0" presId="urn:microsoft.com/office/officeart/2005/8/layout/cycle6"/>
    <dgm:cxn modelId="{685733A0-37A1-C049-B6CE-3BBC32FF7BD6}" srcId="{9BE28E31-B748-3C41-A3A8-988DD66C2450}" destId="{3A446F9C-D6C5-EE47-9C8D-39F40D36CCA8}" srcOrd="0" destOrd="0" parTransId="{3DF15FEC-42B9-D743-B61B-00D3D86F9177}" sibTransId="{13006429-21AF-A94D-9BFD-A7E12D25E08D}"/>
    <dgm:cxn modelId="{8F68E2A3-979C-214A-AADE-19AB11004D48}" srcId="{0D1394CE-3104-7347-BFAA-9D81FA4B881B}" destId="{9BE28E31-B748-3C41-A3A8-988DD66C2450}" srcOrd="2" destOrd="0" parTransId="{F15B9CB8-F6E0-E74A-8B05-5326EFD2C19C}" sibTransId="{7455493B-09C7-D647-AFA9-44942711A3F9}"/>
    <dgm:cxn modelId="{74BB82C7-3417-E145-8726-7A1D407B5001}" srcId="{0D1394CE-3104-7347-BFAA-9D81FA4B881B}" destId="{0A4FD6D8-BE88-514E-B4CF-97A7D8C5F560}" srcOrd="0" destOrd="0" parTransId="{267F7341-21A8-6A48-8062-36377C7B1A95}" sibTransId="{1089CFD9-3246-8A44-B1DF-849F67A0FB3F}"/>
    <dgm:cxn modelId="{749FB3C8-A357-DC44-A8CB-4E9EBCC31683}" srcId="{0D1394CE-3104-7347-BFAA-9D81FA4B881B}" destId="{924E5273-8DDB-7247-ACCE-282EB686B308}" srcOrd="4" destOrd="0" parTransId="{BCE0EFE2-E1B3-DA49-86BA-F336A130DF83}" sibTransId="{5DE2457E-3F2A-784B-81EC-DD93C6FC7B39}"/>
    <dgm:cxn modelId="{93C2D4D2-5225-C44E-8484-5AF8CFECF752}" type="presOf" srcId="{7455493B-09C7-D647-AFA9-44942711A3F9}" destId="{47D540A3-62C7-7C46-9582-03F6A9897F50}" srcOrd="0" destOrd="0" presId="urn:microsoft.com/office/officeart/2005/8/layout/cycle6"/>
    <dgm:cxn modelId="{B8F554D7-43E7-9644-91EA-B6B11B21A900}" srcId="{924E5273-8DDB-7247-ACCE-282EB686B308}" destId="{8E894EF5-4C98-EB43-9A85-23A2A76B427E}" srcOrd="0" destOrd="0" parTransId="{D725BD6B-FB7B-134C-AFE7-2B9124BDA50F}" sibTransId="{F1304698-A53F-3A47-98FC-310B0D30D9FD}"/>
    <dgm:cxn modelId="{29376CD7-F809-4240-AAE1-6C15E0C537F8}" type="presOf" srcId="{624F6C33-7C47-DC41-9E9A-21E9869E182B}" destId="{3754F500-EE0A-C14F-94B1-7592832E22D8}" srcOrd="0" destOrd="1" presId="urn:microsoft.com/office/officeart/2005/8/layout/cycle6"/>
    <dgm:cxn modelId="{CC1456E2-D9C0-C347-9A72-23C70135F150}" srcId="{0D1394CE-3104-7347-BFAA-9D81FA4B881B}" destId="{289A020B-533A-6342-B4D9-8C873F7E61E5}" srcOrd="3" destOrd="0" parTransId="{3DBFB35E-1469-824C-A724-446204A65BEC}" sibTransId="{470CDB58-7E1D-DA4F-B255-BFB86D991D53}"/>
    <dgm:cxn modelId="{444C54F9-A7A7-1E43-9F59-D92CAD4D4B4C}" srcId="{0A4FD6D8-BE88-514E-B4CF-97A7D8C5F560}" destId="{1F40C4BC-11E9-554C-91D1-F2135C09E106}" srcOrd="0" destOrd="0" parTransId="{F4A326EE-EF91-3D4F-A516-04806DC9BE2D}" sibTransId="{5C8A8FBB-21E3-BC48-9B2B-10AB4E646550}"/>
    <dgm:cxn modelId="{E0593FFC-4B37-4C47-8783-C9015499A2E0}" type="presOf" srcId="{924E5273-8DDB-7247-ACCE-282EB686B308}" destId="{ABAEDBDC-8668-D349-9DD3-DBAE2FB565F5}" srcOrd="0" destOrd="0" presId="urn:microsoft.com/office/officeart/2005/8/layout/cycle6"/>
    <dgm:cxn modelId="{57B1B221-8005-CA4E-93AF-E6094339DB46}" type="presParOf" srcId="{072B85BA-EED2-5445-93C2-BFA713D2F454}" destId="{C7C83000-92D0-3C4E-B903-25CB2A620AA8}" srcOrd="0" destOrd="0" presId="urn:microsoft.com/office/officeart/2005/8/layout/cycle6"/>
    <dgm:cxn modelId="{AA6F4DA9-E44A-9D45-91B8-9CAC0A2434AD}" type="presParOf" srcId="{072B85BA-EED2-5445-93C2-BFA713D2F454}" destId="{0A1C88F4-269A-C349-96BD-A3BD015E24D3}" srcOrd="1" destOrd="0" presId="urn:microsoft.com/office/officeart/2005/8/layout/cycle6"/>
    <dgm:cxn modelId="{75918520-9D85-284A-9524-04F21BC334B2}" type="presParOf" srcId="{072B85BA-EED2-5445-93C2-BFA713D2F454}" destId="{F339AF13-1CFF-8143-8F28-59157B372667}" srcOrd="2" destOrd="0" presId="urn:microsoft.com/office/officeart/2005/8/layout/cycle6"/>
    <dgm:cxn modelId="{4F7743CD-ED73-2149-ACFC-14B7BCF1D4B0}" type="presParOf" srcId="{072B85BA-EED2-5445-93C2-BFA713D2F454}" destId="{DA16D242-28B3-4749-8896-8CDFD955E10B}" srcOrd="3" destOrd="0" presId="urn:microsoft.com/office/officeart/2005/8/layout/cycle6"/>
    <dgm:cxn modelId="{7A776140-72A0-D34C-8502-B5B5C1C6F3A3}" type="presParOf" srcId="{072B85BA-EED2-5445-93C2-BFA713D2F454}" destId="{C1AD0EA1-CBAA-024A-86F7-D2A4B02F63CC}" srcOrd="4" destOrd="0" presId="urn:microsoft.com/office/officeart/2005/8/layout/cycle6"/>
    <dgm:cxn modelId="{B4686DC9-A1E1-894E-B808-EC1127774048}" type="presParOf" srcId="{072B85BA-EED2-5445-93C2-BFA713D2F454}" destId="{9BF74F1B-013F-C64C-A2DD-FEDEB0A15CCC}" srcOrd="5" destOrd="0" presId="urn:microsoft.com/office/officeart/2005/8/layout/cycle6"/>
    <dgm:cxn modelId="{4A31E9DE-7460-B34C-96A8-7889DCD2CF3F}" type="presParOf" srcId="{072B85BA-EED2-5445-93C2-BFA713D2F454}" destId="{63FCE5F0-06D5-1744-B982-2D4B08160DD2}" srcOrd="6" destOrd="0" presId="urn:microsoft.com/office/officeart/2005/8/layout/cycle6"/>
    <dgm:cxn modelId="{98209DAD-A9A4-AD4F-B907-500A2CA8E3B7}" type="presParOf" srcId="{072B85BA-EED2-5445-93C2-BFA713D2F454}" destId="{4F50220C-41D7-6347-A7A1-28487A369453}" srcOrd="7" destOrd="0" presId="urn:microsoft.com/office/officeart/2005/8/layout/cycle6"/>
    <dgm:cxn modelId="{AEF0C1F1-E0B2-7947-9539-D6451A60270A}" type="presParOf" srcId="{072B85BA-EED2-5445-93C2-BFA713D2F454}" destId="{47D540A3-62C7-7C46-9582-03F6A9897F50}" srcOrd="8" destOrd="0" presId="urn:microsoft.com/office/officeart/2005/8/layout/cycle6"/>
    <dgm:cxn modelId="{EF0C2EE7-040E-8B48-95AB-C7D7F1349D80}" type="presParOf" srcId="{072B85BA-EED2-5445-93C2-BFA713D2F454}" destId="{3754F500-EE0A-C14F-94B1-7592832E22D8}" srcOrd="9" destOrd="0" presId="urn:microsoft.com/office/officeart/2005/8/layout/cycle6"/>
    <dgm:cxn modelId="{BC42DD8D-B0F3-F44E-83D4-48C0FCD75B21}" type="presParOf" srcId="{072B85BA-EED2-5445-93C2-BFA713D2F454}" destId="{2077CE3D-4174-0746-87DB-7BE3D0EAF38A}" srcOrd="10" destOrd="0" presId="urn:microsoft.com/office/officeart/2005/8/layout/cycle6"/>
    <dgm:cxn modelId="{C322F391-D663-F34A-86EE-4A25423CCCD9}" type="presParOf" srcId="{072B85BA-EED2-5445-93C2-BFA713D2F454}" destId="{ABC2AC1B-0FC7-1842-9541-78B15DBF82C2}" srcOrd="11" destOrd="0" presId="urn:microsoft.com/office/officeart/2005/8/layout/cycle6"/>
    <dgm:cxn modelId="{EB187C5F-ECD8-9D4E-A2F4-2AB59498B4F0}" type="presParOf" srcId="{072B85BA-EED2-5445-93C2-BFA713D2F454}" destId="{ABAEDBDC-8668-D349-9DD3-DBAE2FB565F5}" srcOrd="12" destOrd="0" presId="urn:microsoft.com/office/officeart/2005/8/layout/cycle6"/>
    <dgm:cxn modelId="{3DC6D691-C69B-F246-8F99-FD788B12828B}" type="presParOf" srcId="{072B85BA-EED2-5445-93C2-BFA713D2F454}" destId="{4DB6162F-BB8B-3743-AA13-A2D628C0BD83}" srcOrd="13" destOrd="0" presId="urn:microsoft.com/office/officeart/2005/8/layout/cycle6"/>
    <dgm:cxn modelId="{81311EBB-9D1A-BB47-878F-A36DB43B466D}" type="presParOf" srcId="{072B85BA-EED2-5445-93C2-BFA713D2F454}" destId="{8E057198-C925-CA45-92EF-F72A6AC3661B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DB9B8B-64D3-8B4E-81BB-349D145274B0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8AE96BB-A65B-044D-8262-E52D4906D7B1}">
      <dgm:prSet/>
      <dgm:spPr/>
      <dgm:t>
        <a:bodyPr/>
        <a:lstStyle/>
        <a:p>
          <a:r>
            <a:rPr lang="en-US"/>
            <a:t>Desafío de la IA en la Producción de Conocimiento</a:t>
          </a:r>
          <a:endParaRPr lang="en-CL"/>
        </a:p>
      </dgm:t>
    </dgm:pt>
    <dgm:pt modelId="{839D47DD-D8BC-D440-8679-13B7305E734E}" type="parTrans" cxnId="{78022F67-8B43-5246-8084-24F63FDCFFE0}">
      <dgm:prSet/>
      <dgm:spPr/>
      <dgm:t>
        <a:bodyPr/>
        <a:lstStyle/>
        <a:p>
          <a:endParaRPr lang="en-US"/>
        </a:p>
      </dgm:t>
    </dgm:pt>
    <dgm:pt modelId="{854976BF-DB24-CB41-A85E-37B545D7FD3B}" type="sibTrans" cxnId="{78022F67-8B43-5246-8084-24F63FDCFFE0}">
      <dgm:prSet/>
      <dgm:spPr/>
      <dgm:t>
        <a:bodyPr/>
        <a:lstStyle/>
        <a:p>
          <a:endParaRPr lang="en-US"/>
        </a:p>
      </dgm:t>
    </dgm:pt>
    <dgm:pt modelId="{F7234CE4-CDED-D346-9B77-CEF2D074BCFC}">
      <dgm:prSet/>
      <dgm:spPr/>
      <dgm:t>
        <a:bodyPr/>
        <a:lstStyle/>
        <a:p>
          <a:r>
            <a:rPr lang="en-US" dirty="0"/>
            <a:t>Distinción fundamental: Citación vs. Autoría</a:t>
          </a:r>
          <a:endParaRPr lang="en-CL" dirty="0"/>
        </a:p>
      </dgm:t>
    </dgm:pt>
    <dgm:pt modelId="{A1CF236B-9802-6344-8ECA-4BB9E21D40CD}" type="parTrans" cxnId="{3DC8CD02-7301-DD4C-89B2-C01B3AF1B44A}">
      <dgm:prSet/>
      <dgm:spPr/>
      <dgm:t>
        <a:bodyPr/>
        <a:lstStyle/>
        <a:p>
          <a:endParaRPr lang="en-US"/>
        </a:p>
      </dgm:t>
    </dgm:pt>
    <dgm:pt modelId="{19E05517-BD89-8643-A64F-075346C5AA4B}" type="sibTrans" cxnId="{3DC8CD02-7301-DD4C-89B2-C01B3AF1B44A}">
      <dgm:prSet/>
      <dgm:spPr/>
      <dgm:t>
        <a:bodyPr/>
        <a:lstStyle/>
        <a:p>
          <a:endParaRPr lang="en-US"/>
        </a:p>
      </dgm:t>
    </dgm:pt>
    <dgm:pt modelId="{C83C06B2-94C9-334B-9595-7C6388F3DB1B}">
      <dgm:prSet/>
      <dgm:spPr/>
      <dgm:t>
        <a:bodyPr/>
        <a:lstStyle/>
        <a:p>
          <a:r>
            <a:rPr lang="en-US" dirty="0"/>
            <a:t>El Propósito Dual de la Citación de IA</a:t>
          </a:r>
          <a:endParaRPr lang="en-CL" dirty="0"/>
        </a:p>
      </dgm:t>
    </dgm:pt>
    <dgm:pt modelId="{F46D212B-EEFE-5247-A823-A2E837412D7B}" type="parTrans" cxnId="{C30FC58C-40A8-CE4B-B59D-D5EEDF897B9C}">
      <dgm:prSet/>
      <dgm:spPr/>
      <dgm:t>
        <a:bodyPr/>
        <a:lstStyle/>
        <a:p>
          <a:endParaRPr lang="en-US"/>
        </a:p>
      </dgm:t>
    </dgm:pt>
    <dgm:pt modelId="{42C427F5-7F1F-164B-9FB5-7BDEF80AF8A6}" type="sibTrans" cxnId="{C30FC58C-40A8-CE4B-B59D-D5EEDF897B9C}">
      <dgm:prSet/>
      <dgm:spPr/>
      <dgm:t>
        <a:bodyPr/>
        <a:lstStyle/>
        <a:p>
          <a:endParaRPr lang="en-US"/>
        </a:p>
      </dgm:t>
    </dgm:pt>
    <dgm:pt modelId="{941F64E1-5BEC-F648-AEF6-C05514C6C61C}" type="pres">
      <dgm:prSet presAssocID="{9ADB9B8B-64D3-8B4E-81BB-349D145274B0}" presName="linear" presStyleCnt="0">
        <dgm:presLayoutVars>
          <dgm:animLvl val="lvl"/>
          <dgm:resizeHandles val="exact"/>
        </dgm:presLayoutVars>
      </dgm:prSet>
      <dgm:spPr/>
    </dgm:pt>
    <dgm:pt modelId="{75206DAD-7928-7448-BB57-9E3885D7CD23}" type="pres">
      <dgm:prSet presAssocID="{48AE96BB-A65B-044D-8262-E52D4906D7B1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4F9371FB-272C-5F4D-BEB8-6935E1811FC4}" type="pres">
      <dgm:prSet presAssocID="{854976BF-DB24-CB41-A85E-37B545D7FD3B}" presName="spacer" presStyleCnt="0"/>
      <dgm:spPr/>
    </dgm:pt>
    <dgm:pt modelId="{7AE461E7-3B9D-1947-AB52-5109C864AA58}" type="pres">
      <dgm:prSet presAssocID="{F7234CE4-CDED-D346-9B77-CEF2D074BCFC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C3DAC45-DED9-8244-B62C-6EB1C2A30627}" type="pres">
      <dgm:prSet presAssocID="{19E05517-BD89-8643-A64F-075346C5AA4B}" presName="spacer" presStyleCnt="0"/>
      <dgm:spPr/>
    </dgm:pt>
    <dgm:pt modelId="{A31056E3-ADE4-B440-80B8-04851344209D}" type="pres">
      <dgm:prSet presAssocID="{C83C06B2-94C9-334B-9595-7C6388F3DB1B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3DC8CD02-7301-DD4C-89B2-C01B3AF1B44A}" srcId="{9ADB9B8B-64D3-8B4E-81BB-349D145274B0}" destId="{F7234CE4-CDED-D346-9B77-CEF2D074BCFC}" srcOrd="1" destOrd="0" parTransId="{A1CF236B-9802-6344-8ECA-4BB9E21D40CD}" sibTransId="{19E05517-BD89-8643-A64F-075346C5AA4B}"/>
    <dgm:cxn modelId="{3288C91E-41F2-C24F-8594-8E98E9CD4703}" type="presOf" srcId="{F7234CE4-CDED-D346-9B77-CEF2D074BCFC}" destId="{7AE461E7-3B9D-1947-AB52-5109C864AA58}" srcOrd="0" destOrd="0" presId="urn:microsoft.com/office/officeart/2005/8/layout/vList2"/>
    <dgm:cxn modelId="{629F7F62-815A-E844-B915-82700D1823FA}" type="presOf" srcId="{9ADB9B8B-64D3-8B4E-81BB-349D145274B0}" destId="{941F64E1-5BEC-F648-AEF6-C05514C6C61C}" srcOrd="0" destOrd="0" presId="urn:microsoft.com/office/officeart/2005/8/layout/vList2"/>
    <dgm:cxn modelId="{78022F67-8B43-5246-8084-24F63FDCFFE0}" srcId="{9ADB9B8B-64D3-8B4E-81BB-349D145274B0}" destId="{48AE96BB-A65B-044D-8262-E52D4906D7B1}" srcOrd="0" destOrd="0" parTransId="{839D47DD-D8BC-D440-8679-13B7305E734E}" sibTransId="{854976BF-DB24-CB41-A85E-37B545D7FD3B}"/>
    <dgm:cxn modelId="{8CBBAD87-4D63-DF4A-A319-FF443B70AF8F}" type="presOf" srcId="{48AE96BB-A65B-044D-8262-E52D4906D7B1}" destId="{75206DAD-7928-7448-BB57-9E3885D7CD23}" srcOrd="0" destOrd="0" presId="urn:microsoft.com/office/officeart/2005/8/layout/vList2"/>
    <dgm:cxn modelId="{C30FC58C-40A8-CE4B-B59D-D5EEDF897B9C}" srcId="{9ADB9B8B-64D3-8B4E-81BB-349D145274B0}" destId="{C83C06B2-94C9-334B-9595-7C6388F3DB1B}" srcOrd="2" destOrd="0" parTransId="{F46D212B-EEFE-5247-A823-A2E837412D7B}" sibTransId="{42C427F5-7F1F-164B-9FB5-7BDEF80AF8A6}"/>
    <dgm:cxn modelId="{A592B8A6-3C1B-B14D-BD50-80EC01EAFDE9}" type="presOf" srcId="{C83C06B2-94C9-334B-9595-7C6388F3DB1B}" destId="{A31056E3-ADE4-B440-80B8-04851344209D}" srcOrd="0" destOrd="0" presId="urn:microsoft.com/office/officeart/2005/8/layout/vList2"/>
    <dgm:cxn modelId="{3F4D80D7-3BAD-5D4D-8E16-B00135781122}" type="presParOf" srcId="{941F64E1-5BEC-F648-AEF6-C05514C6C61C}" destId="{75206DAD-7928-7448-BB57-9E3885D7CD23}" srcOrd="0" destOrd="0" presId="urn:microsoft.com/office/officeart/2005/8/layout/vList2"/>
    <dgm:cxn modelId="{7A563718-B29F-B546-A036-5D6169E8F7E2}" type="presParOf" srcId="{941F64E1-5BEC-F648-AEF6-C05514C6C61C}" destId="{4F9371FB-272C-5F4D-BEB8-6935E1811FC4}" srcOrd="1" destOrd="0" presId="urn:microsoft.com/office/officeart/2005/8/layout/vList2"/>
    <dgm:cxn modelId="{8DFB853A-7EC9-D743-9A05-8B97FD6CFD44}" type="presParOf" srcId="{941F64E1-5BEC-F648-AEF6-C05514C6C61C}" destId="{7AE461E7-3B9D-1947-AB52-5109C864AA58}" srcOrd="2" destOrd="0" presId="urn:microsoft.com/office/officeart/2005/8/layout/vList2"/>
    <dgm:cxn modelId="{4BB0AE6E-5BE4-854D-8485-4779D287D421}" type="presParOf" srcId="{941F64E1-5BEC-F648-AEF6-C05514C6C61C}" destId="{EC3DAC45-DED9-8244-B62C-6EB1C2A30627}" srcOrd="3" destOrd="0" presId="urn:microsoft.com/office/officeart/2005/8/layout/vList2"/>
    <dgm:cxn modelId="{BC83634F-ACC3-8A46-B6C4-AF8CD02542C8}" type="presParOf" srcId="{941F64E1-5BEC-F648-AEF6-C05514C6C61C}" destId="{A31056E3-ADE4-B440-80B8-04851344209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64BDDF5-60D9-D447-8D2F-BAB1DB84866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CFD5EDD-D838-7A4A-A086-5AB043141C16}">
      <dgm:prSet/>
      <dgm:spPr/>
      <dgm:t>
        <a:bodyPr/>
        <a:lstStyle/>
        <a:p>
          <a:r>
            <a:rPr lang="es-ES_tradnl"/>
            <a:t>¿Quién? </a:t>
          </a:r>
          <a:endParaRPr lang="en-CL"/>
        </a:p>
      </dgm:t>
    </dgm:pt>
    <dgm:pt modelId="{3C8B845B-BF8D-8B4D-83DE-69A239E80453}" type="parTrans" cxnId="{E2575A84-E7D5-5745-994D-1E6AEEF8AB6B}">
      <dgm:prSet/>
      <dgm:spPr/>
      <dgm:t>
        <a:bodyPr/>
        <a:lstStyle/>
        <a:p>
          <a:endParaRPr lang="en-US"/>
        </a:p>
      </dgm:t>
    </dgm:pt>
    <dgm:pt modelId="{B71ACEE2-5140-E94E-B21F-CAF5FD390776}" type="sibTrans" cxnId="{E2575A84-E7D5-5745-994D-1E6AEEF8AB6B}">
      <dgm:prSet/>
      <dgm:spPr/>
      <dgm:t>
        <a:bodyPr/>
        <a:lstStyle/>
        <a:p>
          <a:endParaRPr lang="en-US"/>
        </a:p>
      </dgm:t>
    </dgm:pt>
    <dgm:pt modelId="{0000604C-D7A2-1345-BB25-7A794B46969A}">
      <dgm:prSet/>
      <dgm:spPr/>
      <dgm:t>
        <a:bodyPr/>
        <a:lstStyle/>
        <a:p>
          <a:r>
            <a:rPr lang="es-ES_tradnl"/>
            <a:t>La herramienta y su desarrollador (Ej. CHATGPT, OPEN IA) </a:t>
          </a:r>
          <a:endParaRPr lang="en-CL"/>
        </a:p>
      </dgm:t>
    </dgm:pt>
    <dgm:pt modelId="{D60A58FC-2F26-754B-9371-6C016775F3C3}" type="parTrans" cxnId="{A4FDF81F-BF95-3A41-A2AD-243D82674DF6}">
      <dgm:prSet/>
      <dgm:spPr/>
      <dgm:t>
        <a:bodyPr/>
        <a:lstStyle/>
        <a:p>
          <a:endParaRPr lang="en-US"/>
        </a:p>
      </dgm:t>
    </dgm:pt>
    <dgm:pt modelId="{45F728FE-A52E-4640-BB58-800DBDDE05D0}" type="sibTrans" cxnId="{A4FDF81F-BF95-3A41-A2AD-243D82674DF6}">
      <dgm:prSet/>
      <dgm:spPr/>
      <dgm:t>
        <a:bodyPr/>
        <a:lstStyle/>
        <a:p>
          <a:endParaRPr lang="en-US"/>
        </a:p>
      </dgm:t>
    </dgm:pt>
    <dgm:pt modelId="{B4A5430A-1E16-914C-98CD-5A6C80E9F6ED}">
      <dgm:prSet/>
      <dgm:spPr/>
      <dgm:t>
        <a:bodyPr/>
        <a:lstStyle/>
        <a:p>
          <a:r>
            <a:rPr lang="es-ES_tradnl"/>
            <a:t>¿Qué? </a:t>
          </a:r>
          <a:endParaRPr lang="en-CL"/>
        </a:p>
      </dgm:t>
    </dgm:pt>
    <dgm:pt modelId="{19607A61-2341-DC4D-BDB8-EE941F1823DA}" type="parTrans" cxnId="{EBAD7C54-B45F-C145-8789-82C2E7FDB14D}">
      <dgm:prSet/>
      <dgm:spPr/>
      <dgm:t>
        <a:bodyPr/>
        <a:lstStyle/>
        <a:p>
          <a:endParaRPr lang="en-US"/>
        </a:p>
      </dgm:t>
    </dgm:pt>
    <dgm:pt modelId="{0F7F7DBA-D6CA-EA45-99AC-F00A1ADF0773}" type="sibTrans" cxnId="{EBAD7C54-B45F-C145-8789-82C2E7FDB14D}">
      <dgm:prSet/>
      <dgm:spPr/>
      <dgm:t>
        <a:bodyPr/>
        <a:lstStyle/>
        <a:p>
          <a:endParaRPr lang="en-US"/>
        </a:p>
      </dgm:t>
    </dgm:pt>
    <dgm:pt modelId="{2F728E81-B356-2F4C-BF63-6355A38B1BD0}">
      <dgm:prSet/>
      <dgm:spPr/>
      <dgm:t>
        <a:bodyPr/>
        <a:lstStyle/>
        <a:p>
          <a:r>
            <a:rPr lang="es-ES_tradnl"/>
            <a:t>El prompt o la pregunta que se utilizó para generar el texto</a:t>
          </a:r>
          <a:endParaRPr lang="en-CL"/>
        </a:p>
      </dgm:t>
    </dgm:pt>
    <dgm:pt modelId="{3AD8980A-2F36-8B4A-8809-CC2C49262822}" type="parTrans" cxnId="{CD72E2BE-7AD6-134F-8C9D-79B27168D915}">
      <dgm:prSet/>
      <dgm:spPr/>
      <dgm:t>
        <a:bodyPr/>
        <a:lstStyle/>
        <a:p>
          <a:endParaRPr lang="en-US"/>
        </a:p>
      </dgm:t>
    </dgm:pt>
    <dgm:pt modelId="{8AEBAFBD-4F64-EC42-BAA5-CB13911854F4}" type="sibTrans" cxnId="{CD72E2BE-7AD6-134F-8C9D-79B27168D915}">
      <dgm:prSet/>
      <dgm:spPr/>
      <dgm:t>
        <a:bodyPr/>
        <a:lstStyle/>
        <a:p>
          <a:endParaRPr lang="en-US"/>
        </a:p>
      </dgm:t>
    </dgm:pt>
    <dgm:pt modelId="{7AF6ADF5-A4B7-B845-B2AB-59434899E544}">
      <dgm:prSet/>
      <dgm:spPr/>
      <dgm:t>
        <a:bodyPr/>
        <a:lstStyle/>
        <a:p>
          <a:r>
            <a:rPr lang="es-ES_tradnl"/>
            <a:t>¿Cuándo? </a:t>
          </a:r>
          <a:endParaRPr lang="en-CL"/>
        </a:p>
      </dgm:t>
    </dgm:pt>
    <dgm:pt modelId="{B272FC8D-5BD9-D84A-BB24-71C6668F9F00}" type="parTrans" cxnId="{014F4D99-0363-9A4E-B3FA-3B6B84E1D13D}">
      <dgm:prSet/>
      <dgm:spPr/>
      <dgm:t>
        <a:bodyPr/>
        <a:lstStyle/>
        <a:p>
          <a:endParaRPr lang="en-US"/>
        </a:p>
      </dgm:t>
    </dgm:pt>
    <dgm:pt modelId="{B23099E5-D831-954A-B90B-1EE34A6B40EB}" type="sibTrans" cxnId="{014F4D99-0363-9A4E-B3FA-3B6B84E1D13D}">
      <dgm:prSet/>
      <dgm:spPr/>
      <dgm:t>
        <a:bodyPr/>
        <a:lstStyle/>
        <a:p>
          <a:endParaRPr lang="en-US"/>
        </a:p>
      </dgm:t>
    </dgm:pt>
    <dgm:pt modelId="{F65E09EB-4976-6640-A769-37F43A90ACF9}">
      <dgm:prSet/>
      <dgm:spPr/>
      <dgm:t>
        <a:bodyPr/>
        <a:lstStyle/>
        <a:p>
          <a:r>
            <a:rPr lang="es-ES_tradnl"/>
            <a:t>La fecha exacta en que se generó el contenido.</a:t>
          </a:r>
          <a:endParaRPr lang="en-CL"/>
        </a:p>
      </dgm:t>
    </dgm:pt>
    <dgm:pt modelId="{EFE41C2B-DC33-7A44-873A-7647F65801AA}" type="parTrans" cxnId="{ED530978-A739-C744-AD2A-2D1581D35AF4}">
      <dgm:prSet/>
      <dgm:spPr/>
      <dgm:t>
        <a:bodyPr/>
        <a:lstStyle/>
        <a:p>
          <a:endParaRPr lang="en-US"/>
        </a:p>
      </dgm:t>
    </dgm:pt>
    <dgm:pt modelId="{28B64E69-53D0-C947-8C14-B2F80E3D82F5}" type="sibTrans" cxnId="{ED530978-A739-C744-AD2A-2D1581D35AF4}">
      <dgm:prSet/>
      <dgm:spPr/>
      <dgm:t>
        <a:bodyPr/>
        <a:lstStyle/>
        <a:p>
          <a:endParaRPr lang="en-US"/>
        </a:p>
      </dgm:t>
    </dgm:pt>
    <dgm:pt modelId="{88B70D34-98C0-6E4F-9CC2-42FBF8359824}">
      <dgm:prSet/>
      <dgm:spPr/>
      <dgm:t>
        <a:bodyPr/>
        <a:lstStyle/>
        <a:p>
          <a:r>
            <a:rPr lang="es-ES_tradnl"/>
            <a:t>¿Dónde? </a:t>
          </a:r>
          <a:endParaRPr lang="en-CL"/>
        </a:p>
      </dgm:t>
    </dgm:pt>
    <dgm:pt modelId="{CB73A8C5-284E-7C41-B92E-A3BCC635765E}" type="parTrans" cxnId="{46FCE0FC-9F40-CF42-AC7B-DB012F90B88F}">
      <dgm:prSet/>
      <dgm:spPr/>
      <dgm:t>
        <a:bodyPr/>
        <a:lstStyle/>
        <a:p>
          <a:endParaRPr lang="en-US"/>
        </a:p>
      </dgm:t>
    </dgm:pt>
    <dgm:pt modelId="{77BF6990-015F-C24A-810E-FE5B87433588}" type="sibTrans" cxnId="{46FCE0FC-9F40-CF42-AC7B-DB012F90B88F}">
      <dgm:prSet/>
      <dgm:spPr/>
      <dgm:t>
        <a:bodyPr/>
        <a:lstStyle/>
        <a:p>
          <a:endParaRPr lang="en-US"/>
        </a:p>
      </dgm:t>
    </dgm:pt>
    <dgm:pt modelId="{7A0749D0-A173-B344-9607-FD4869BD22EA}">
      <dgm:prSet/>
      <dgm:spPr/>
      <dgm:t>
        <a:bodyPr/>
        <a:lstStyle/>
        <a:p>
          <a:r>
            <a:rPr lang="es-ES_tradnl"/>
            <a:t>La URL general de la herramienta (si está disponible).</a:t>
          </a:r>
          <a:endParaRPr lang="en-CL"/>
        </a:p>
      </dgm:t>
    </dgm:pt>
    <dgm:pt modelId="{9D567216-707E-8C43-A726-2953DC0AD2CC}" type="parTrans" cxnId="{D80A12DD-076F-2D49-A018-B8542544E10E}">
      <dgm:prSet/>
      <dgm:spPr/>
      <dgm:t>
        <a:bodyPr/>
        <a:lstStyle/>
        <a:p>
          <a:endParaRPr lang="en-US"/>
        </a:p>
      </dgm:t>
    </dgm:pt>
    <dgm:pt modelId="{293042C7-8212-3A44-BC15-D5E933F60156}" type="sibTrans" cxnId="{D80A12DD-076F-2D49-A018-B8542544E10E}">
      <dgm:prSet/>
      <dgm:spPr/>
      <dgm:t>
        <a:bodyPr/>
        <a:lstStyle/>
        <a:p>
          <a:endParaRPr lang="en-US"/>
        </a:p>
      </dgm:t>
    </dgm:pt>
    <dgm:pt modelId="{41B3DB4C-6378-AC46-A8BD-AD947C52E429}" type="pres">
      <dgm:prSet presAssocID="{364BDDF5-60D9-D447-8D2F-BAB1DB84866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BA8B330-1514-1D42-80C4-3CF4809A46F9}" type="pres">
      <dgm:prSet presAssocID="{2CFD5EDD-D838-7A4A-A086-5AB043141C16}" presName="root" presStyleCnt="0"/>
      <dgm:spPr/>
    </dgm:pt>
    <dgm:pt modelId="{A74EDFB6-89D5-9747-932E-895609473EE4}" type="pres">
      <dgm:prSet presAssocID="{2CFD5EDD-D838-7A4A-A086-5AB043141C16}" presName="rootComposite" presStyleCnt="0"/>
      <dgm:spPr/>
    </dgm:pt>
    <dgm:pt modelId="{B0873A76-A960-4F43-AD42-71FA9DEA82E7}" type="pres">
      <dgm:prSet presAssocID="{2CFD5EDD-D838-7A4A-A086-5AB043141C16}" presName="rootText" presStyleLbl="node1" presStyleIdx="0" presStyleCnt="4"/>
      <dgm:spPr/>
    </dgm:pt>
    <dgm:pt modelId="{3E72D218-DFB5-3E49-AF7A-332EA11788C4}" type="pres">
      <dgm:prSet presAssocID="{2CFD5EDD-D838-7A4A-A086-5AB043141C16}" presName="rootConnector" presStyleLbl="node1" presStyleIdx="0" presStyleCnt="4"/>
      <dgm:spPr/>
    </dgm:pt>
    <dgm:pt modelId="{131950E1-D142-D24F-B7EC-23CC831EF2F5}" type="pres">
      <dgm:prSet presAssocID="{2CFD5EDD-D838-7A4A-A086-5AB043141C16}" presName="childShape" presStyleCnt="0"/>
      <dgm:spPr/>
    </dgm:pt>
    <dgm:pt modelId="{346AD664-5C51-094D-853F-EEDAC8401127}" type="pres">
      <dgm:prSet presAssocID="{D60A58FC-2F26-754B-9371-6C016775F3C3}" presName="Name13" presStyleLbl="parChTrans1D2" presStyleIdx="0" presStyleCnt="4"/>
      <dgm:spPr/>
    </dgm:pt>
    <dgm:pt modelId="{87170B19-4743-BF47-8CD4-16D5094F2841}" type="pres">
      <dgm:prSet presAssocID="{0000604C-D7A2-1345-BB25-7A794B46969A}" presName="childText" presStyleLbl="bgAcc1" presStyleIdx="0" presStyleCnt="4">
        <dgm:presLayoutVars>
          <dgm:bulletEnabled val="1"/>
        </dgm:presLayoutVars>
      </dgm:prSet>
      <dgm:spPr/>
    </dgm:pt>
    <dgm:pt modelId="{F6D6672A-CFA7-574E-965B-EF79D61D618C}" type="pres">
      <dgm:prSet presAssocID="{B4A5430A-1E16-914C-98CD-5A6C80E9F6ED}" presName="root" presStyleCnt="0"/>
      <dgm:spPr/>
    </dgm:pt>
    <dgm:pt modelId="{C8198436-E685-F040-ADA4-9FFB071E24FF}" type="pres">
      <dgm:prSet presAssocID="{B4A5430A-1E16-914C-98CD-5A6C80E9F6ED}" presName="rootComposite" presStyleCnt="0"/>
      <dgm:spPr/>
    </dgm:pt>
    <dgm:pt modelId="{29A15C34-28FD-4D42-B980-B2D0B2523D7E}" type="pres">
      <dgm:prSet presAssocID="{B4A5430A-1E16-914C-98CD-5A6C80E9F6ED}" presName="rootText" presStyleLbl="node1" presStyleIdx="1" presStyleCnt="4"/>
      <dgm:spPr/>
    </dgm:pt>
    <dgm:pt modelId="{95C8B3A8-8D65-064A-86D9-94A8939DE8A7}" type="pres">
      <dgm:prSet presAssocID="{B4A5430A-1E16-914C-98CD-5A6C80E9F6ED}" presName="rootConnector" presStyleLbl="node1" presStyleIdx="1" presStyleCnt="4"/>
      <dgm:spPr/>
    </dgm:pt>
    <dgm:pt modelId="{EE1F25CC-3458-4C41-88A0-228CCFECAE83}" type="pres">
      <dgm:prSet presAssocID="{B4A5430A-1E16-914C-98CD-5A6C80E9F6ED}" presName="childShape" presStyleCnt="0"/>
      <dgm:spPr/>
    </dgm:pt>
    <dgm:pt modelId="{488D6508-B191-C047-B7FF-D857686E3F57}" type="pres">
      <dgm:prSet presAssocID="{3AD8980A-2F36-8B4A-8809-CC2C49262822}" presName="Name13" presStyleLbl="parChTrans1D2" presStyleIdx="1" presStyleCnt="4"/>
      <dgm:spPr/>
    </dgm:pt>
    <dgm:pt modelId="{FCA69C7F-F92E-DC40-AA57-C63BAB782BBF}" type="pres">
      <dgm:prSet presAssocID="{2F728E81-B356-2F4C-BF63-6355A38B1BD0}" presName="childText" presStyleLbl="bgAcc1" presStyleIdx="1" presStyleCnt="4">
        <dgm:presLayoutVars>
          <dgm:bulletEnabled val="1"/>
        </dgm:presLayoutVars>
      </dgm:prSet>
      <dgm:spPr/>
    </dgm:pt>
    <dgm:pt modelId="{CDE3AE32-DD59-6849-85DF-AEFB922218F2}" type="pres">
      <dgm:prSet presAssocID="{7AF6ADF5-A4B7-B845-B2AB-59434899E544}" presName="root" presStyleCnt="0"/>
      <dgm:spPr/>
    </dgm:pt>
    <dgm:pt modelId="{2236CAD4-8178-4447-B02C-939E4F7C843D}" type="pres">
      <dgm:prSet presAssocID="{7AF6ADF5-A4B7-B845-B2AB-59434899E544}" presName="rootComposite" presStyleCnt="0"/>
      <dgm:spPr/>
    </dgm:pt>
    <dgm:pt modelId="{F9DAE167-B4B9-9A4D-B5AD-E0C8B21A56A0}" type="pres">
      <dgm:prSet presAssocID="{7AF6ADF5-A4B7-B845-B2AB-59434899E544}" presName="rootText" presStyleLbl="node1" presStyleIdx="2" presStyleCnt="4"/>
      <dgm:spPr/>
    </dgm:pt>
    <dgm:pt modelId="{81AFFBB4-70B5-C747-912C-C92B1EE132C6}" type="pres">
      <dgm:prSet presAssocID="{7AF6ADF5-A4B7-B845-B2AB-59434899E544}" presName="rootConnector" presStyleLbl="node1" presStyleIdx="2" presStyleCnt="4"/>
      <dgm:spPr/>
    </dgm:pt>
    <dgm:pt modelId="{14724C4E-3EB8-114F-AF8B-9467B716CD85}" type="pres">
      <dgm:prSet presAssocID="{7AF6ADF5-A4B7-B845-B2AB-59434899E544}" presName="childShape" presStyleCnt="0"/>
      <dgm:spPr/>
    </dgm:pt>
    <dgm:pt modelId="{70B50C3C-189E-5A4D-AC83-BBA1A2B76C35}" type="pres">
      <dgm:prSet presAssocID="{EFE41C2B-DC33-7A44-873A-7647F65801AA}" presName="Name13" presStyleLbl="parChTrans1D2" presStyleIdx="2" presStyleCnt="4"/>
      <dgm:spPr/>
    </dgm:pt>
    <dgm:pt modelId="{0EE55FF0-E49F-7E4A-B0BB-DE4714887834}" type="pres">
      <dgm:prSet presAssocID="{F65E09EB-4976-6640-A769-37F43A90ACF9}" presName="childText" presStyleLbl="bgAcc1" presStyleIdx="2" presStyleCnt="4">
        <dgm:presLayoutVars>
          <dgm:bulletEnabled val="1"/>
        </dgm:presLayoutVars>
      </dgm:prSet>
      <dgm:spPr/>
    </dgm:pt>
    <dgm:pt modelId="{6E3D749B-C7E1-AF49-8A9F-E5708A893533}" type="pres">
      <dgm:prSet presAssocID="{88B70D34-98C0-6E4F-9CC2-42FBF8359824}" presName="root" presStyleCnt="0"/>
      <dgm:spPr/>
    </dgm:pt>
    <dgm:pt modelId="{62943950-2C06-5B4E-BDBB-3FD34357F831}" type="pres">
      <dgm:prSet presAssocID="{88B70D34-98C0-6E4F-9CC2-42FBF8359824}" presName="rootComposite" presStyleCnt="0"/>
      <dgm:spPr/>
    </dgm:pt>
    <dgm:pt modelId="{778A80FD-1274-F94C-BA00-A3D9ECC23DFB}" type="pres">
      <dgm:prSet presAssocID="{88B70D34-98C0-6E4F-9CC2-42FBF8359824}" presName="rootText" presStyleLbl="node1" presStyleIdx="3" presStyleCnt="4"/>
      <dgm:spPr/>
    </dgm:pt>
    <dgm:pt modelId="{D1B180C6-39D4-404A-984A-F91C2C439BFD}" type="pres">
      <dgm:prSet presAssocID="{88B70D34-98C0-6E4F-9CC2-42FBF8359824}" presName="rootConnector" presStyleLbl="node1" presStyleIdx="3" presStyleCnt="4"/>
      <dgm:spPr/>
    </dgm:pt>
    <dgm:pt modelId="{90213948-2AC2-4F48-AD6D-9EB3B68AD79A}" type="pres">
      <dgm:prSet presAssocID="{88B70D34-98C0-6E4F-9CC2-42FBF8359824}" presName="childShape" presStyleCnt="0"/>
      <dgm:spPr/>
    </dgm:pt>
    <dgm:pt modelId="{B0C109B5-598F-A441-B8A1-926D486E8934}" type="pres">
      <dgm:prSet presAssocID="{9D567216-707E-8C43-A726-2953DC0AD2CC}" presName="Name13" presStyleLbl="parChTrans1D2" presStyleIdx="3" presStyleCnt="4"/>
      <dgm:spPr/>
    </dgm:pt>
    <dgm:pt modelId="{84E5E2EB-FFFC-BD40-81C3-A6BB969A2B85}" type="pres">
      <dgm:prSet presAssocID="{7A0749D0-A173-B344-9607-FD4869BD22EA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E8792616-1390-0745-A07F-A2F6BA6F3CBF}" type="presOf" srcId="{D60A58FC-2F26-754B-9371-6C016775F3C3}" destId="{346AD664-5C51-094D-853F-EEDAC8401127}" srcOrd="0" destOrd="0" presId="urn:microsoft.com/office/officeart/2005/8/layout/hierarchy3"/>
    <dgm:cxn modelId="{A4FDF81F-BF95-3A41-A2AD-243D82674DF6}" srcId="{2CFD5EDD-D838-7A4A-A086-5AB043141C16}" destId="{0000604C-D7A2-1345-BB25-7A794B46969A}" srcOrd="0" destOrd="0" parTransId="{D60A58FC-2F26-754B-9371-6C016775F3C3}" sibTransId="{45F728FE-A52E-4640-BB58-800DBDDE05D0}"/>
    <dgm:cxn modelId="{82EC1241-1050-BD45-8716-CE7B5EE47215}" type="presOf" srcId="{7A0749D0-A173-B344-9607-FD4869BD22EA}" destId="{84E5E2EB-FFFC-BD40-81C3-A6BB969A2B85}" srcOrd="0" destOrd="0" presId="urn:microsoft.com/office/officeart/2005/8/layout/hierarchy3"/>
    <dgm:cxn modelId="{7D1B1B41-1D47-8E46-9CD7-54E1A5DF5B1B}" type="presOf" srcId="{2CFD5EDD-D838-7A4A-A086-5AB043141C16}" destId="{3E72D218-DFB5-3E49-AF7A-332EA11788C4}" srcOrd="1" destOrd="0" presId="urn:microsoft.com/office/officeart/2005/8/layout/hierarchy3"/>
    <dgm:cxn modelId="{15BF734F-5916-E74D-BFC8-D6B55780D87A}" type="presOf" srcId="{3AD8980A-2F36-8B4A-8809-CC2C49262822}" destId="{488D6508-B191-C047-B7FF-D857686E3F57}" srcOrd="0" destOrd="0" presId="urn:microsoft.com/office/officeart/2005/8/layout/hierarchy3"/>
    <dgm:cxn modelId="{EBAD7C54-B45F-C145-8789-82C2E7FDB14D}" srcId="{364BDDF5-60D9-D447-8D2F-BAB1DB84866D}" destId="{B4A5430A-1E16-914C-98CD-5A6C80E9F6ED}" srcOrd="1" destOrd="0" parTransId="{19607A61-2341-DC4D-BDB8-EE941F1823DA}" sibTransId="{0F7F7DBA-D6CA-EA45-99AC-F00A1ADF0773}"/>
    <dgm:cxn modelId="{06048E70-E884-7E4B-BDCA-1950AA40D8EB}" type="presOf" srcId="{0000604C-D7A2-1345-BB25-7A794B46969A}" destId="{87170B19-4743-BF47-8CD4-16D5094F2841}" srcOrd="0" destOrd="0" presId="urn:microsoft.com/office/officeart/2005/8/layout/hierarchy3"/>
    <dgm:cxn modelId="{ED530978-A739-C744-AD2A-2D1581D35AF4}" srcId="{7AF6ADF5-A4B7-B845-B2AB-59434899E544}" destId="{F65E09EB-4976-6640-A769-37F43A90ACF9}" srcOrd="0" destOrd="0" parTransId="{EFE41C2B-DC33-7A44-873A-7647F65801AA}" sibTransId="{28B64E69-53D0-C947-8C14-B2F80E3D82F5}"/>
    <dgm:cxn modelId="{F1E3D67F-10C7-904D-B683-5C9A274C08B0}" type="presOf" srcId="{B4A5430A-1E16-914C-98CD-5A6C80E9F6ED}" destId="{29A15C34-28FD-4D42-B980-B2D0B2523D7E}" srcOrd="0" destOrd="0" presId="urn:microsoft.com/office/officeart/2005/8/layout/hierarchy3"/>
    <dgm:cxn modelId="{E9EDAC80-0059-E647-A69E-1EB2EC6969A9}" type="presOf" srcId="{7AF6ADF5-A4B7-B845-B2AB-59434899E544}" destId="{81AFFBB4-70B5-C747-912C-C92B1EE132C6}" srcOrd="1" destOrd="0" presId="urn:microsoft.com/office/officeart/2005/8/layout/hierarchy3"/>
    <dgm:cxn modelId="{E2575A84-E7D5-5745-994D-1E6AEEF8AB6B}" srcId="{364BDDF5-60D9-D447-8D2F-BAB1DB84866D}" destId="{2CFD5EDD-D838-7A4A-A086-5AB043141C16}" srcOrd="0" destOrd="0" parTransId="{3C8B845B-BF8D-8B4D-83DE-69A239E80453}" sibTransId="{B71ACEE2-5140-E94E-B21F-CAF5FD390776}"/>
    <dgm:cxn modelId="{014F4D99-0363-9A4E-B3FA-3B6B84E1D13D}" srcId="{364BDDF5-60D9-D447-8D2F-BAB1DB84866D}" destId="{7AF6ADF5-A4B7-B845-B2AB-59434899E544}" srcOrd="2" destOrd="0" parTransId="{B272FC8D-5BD9-D84A-BB24-71C6668F9F00}" sibTransId="{B23099E5-D831-954A-B90B-1EE34A6B40EB}"/>
    <dgm:cxn modelId="{5F5F209D-AB14-2F4B-85DA-DCB488238F7C}" type="presOf" srcId="{7AF6ADF5-A4B7-B845-B2AB-59434899E544}" destId="{F9DAE167-B4B9-9A4D-B5AD-E0C8B21A56A0}" srcOrd="0" destOrd="0" presId="urn:microsoft.com/office/officeart/2005/8/layout/hierarchy3"/>
    <dgm:cxn modelId="{C2CB41A5-D237-9B45-92EB-50C6C7B9C8F4}" type="presOf" srcId="{364BDDF5-60D9-D447-8D2F-BAB1DB84866D}" destId="{41B3DB4C-6378-AC46-A8BD-AD947C52E429}" srcOrd="0" destOrd="0" presId="urn:microsoft.com/office/officeart/2005/8/layout/hierarchy3"/>
    <dgm:cxn modelId="{F0DB28AD-AB30-F148-A776-32E6275D7578}" type="presOf" srcId="{88B70D34-98C0-6E4F-9CC2-42FBF8359824}" destId="{D1B180C6-39D4-404A-984A-F91C2C439BFD}" srcOrd="1" destOrd="0" presId="urn:microsoft.com/office/officeart/2005/8/layout/hierarchy3"/>
    <dgm:cxn modelId="{65C823B1-1740-F344-98E8-4DBBA0589C8A}" type="presOf" srcId="{2CFD5EDD-D838-7A4A-A086-5AB043141C16}" destId="{B0873A76-A960-4F43-AD42-71FA9DEA82E7}" srcOrd="0" destOrd="0" presId="urn:microsoft.com/office/officeart/2005/8/layout/hierarchy3"/>
    <dgm:cxn modelId="{B8961DB4-1193-404C-B87A-E90916D9E74C}" type="presOf" srcId="{2F728E81-B356-2F4C-BF63-6355A38B1BD0}" destId="{FCA69C7F-F92E-DC40-AA57-C63BAB782BBF}" srcOrd="0" destOrd="0" presId="urn:microsoft.com/office/officeart/2005/8/layout/hierarchy3"/>
    <dgm:cxn modelId="{CD72E2BE-7AD6-134F-8C9D-79B27168D915}" srcId="{B4A5430A-1E16-914C-98CD-5A6C80E9F6ED}" destId="{2F728E81-B356-2F4C-BF63-6355A38B1BD0}" srcOrd="0" destOrd="0" parTransId="{3AD8980A-2F36-8B4A-8809-CC2C49262822}" sibTransId="{8AEBAFBD-4F64-EC42-BAA5-CB13911854F4}"/>
    <dgm:cxn modelId="{2F68D3CE-0FD9-D341-A631-AA13EEE7DEA5}" type="presOf" srcId="{EFE41C2B-DC33-7A44-873A-7647F65801AA}" destId="{70B50C3C-189E-5A4D-AC83-BBA1A2B76C35}" srcOrd="0" destOrd="0" presId="urn:microsoft.com/office/officeart/2005/8/layout/hierarchy3"/>
    <dgm:cxn modelId="{9FC63ADC-1F66-1E42-B9E7-2EC176CA389E}" type="presOf" srcId="{B4A5430A-1E16-914C-98CD-5A6C80E9F6ED}" destId="{95C8B3A8-8D65-064A-86D9-94A8939DE8A7}" srcOrd="1" destOrd="0" presId="urn:microsoft.com/office/officeart/2005/8/layout/hierarchy3"/>
    <dgm:cxn modelId="{D80A12DD-076F-2D49-A018-B8542544E10E}" srcId="{88B70D34-98C0-6E4F-9CC2-42FBF8359824}" destId="{7A0749D0-A173-B344-9607-FD4869BD22EA}" srcOrd="0" destOrd="0" parTransId="{9D567216-707E-8C43-A726-2953DC0AD2CC}" sibTransId="{293042C7-8212-3A44-BC15-D5E933F60156}"/>
    <dgm:cxn modelId="{19D7E1E5-29C7-644C-82C4-ABFBFF728D93}" type="presOf" srcId="{9D567216-707E-8C43-A726-2953DC0AD2CC}" destId="{B0C109B5-598F-A441-B8A1-926D486E8934}" srcOrd="0" destOrd="0" presId="urn:microsoft.com/office/officeart/2005/8/layout/hierarchy3"/>
    <dgm:cxn modelId="{A3EDABF6-D35B-1944-B4F2-B142A1D23932}" type="presOf" srcId="{88B70D34-98C0-6E4F-9CC2-42FBF8359824}" destId="{778A80FD-1274-F94C-BA00-A3D9ECC23DFB}" srcOrd="0" destOrd="0" presId="urn:microsoft.com/office/officeart/2005/8/layout/hierarchy3"/>
    <dgm:cxn modelId="{76D85AFC-3C93-624F-952A-C221B50010B6}" type="presOf" srcId="{F65E09EB-4976-6640-A769-37F43A90ACF9}" destId="{0EE55FF0-E49F-7E4A-B0BB-DE4714887834}" srcOrd="0" destOrd="0" presId="urn:microsoft.com/office/officeart/2005/8/layout/hierarchy3"/>
    <dgm:cxn modelId="{46FCE0FC-9F40-CF42-AC7B-DB012F90B88F}" srcId="{364BDDF5-60D9-D447-8D2F-BAB1DB84866D}" destId="{88B70D34-98C0-6E4F-9CC2-42FBF8359824}" srcOrd="3" destOrd="0" parTransId="{CB73A8C5-284E-7C41-B92E-A3BCC635765E}" sibTransId="{77BF6990-015F-C24A-810E-FE5B87433588}"/>
    <dgm:cxn modelId="{9633972D-D06D-444C-B23E-02947FE6E2A0}" type="presParOf" srcId="{41B3DB4C-6378-AC46-A8BD-AD947C52E429}" destId="{FBA8B330-1514-1D42-80C4-3CF4809A46F9}" srcOrd="0" destOrd="0" presId="urn:microsoft.com/office/officeart/2005/8/layout/hierarchy3"/>
    <dgm:cxn modelId="{1A07C3A8-2711-6D48-B290-1C7980BEB245}" type="presParOf" srcId="{FBA8B330-1514-1D42-80C4-3CF4809A46F9}" destId="{A74EDFB6-89D5-9747-932E-895609473EE4}" srcOrd="0" destOrd="0" presId="urn:microsoft.com/office/officeart/2005/8/layout/hierarchy3"/>
    <dgm:cxn modelId="{D615B47B-7E6E-B240-9362-30D9894375D4}" type="presParOf" srcId="{A74EDFB6-89D5-9747-932E-895609473EE4}" destId="{B0873A76-A960-4F43-AD42-71FA9DEA82E7}" srcOrd="0" destOrd="0" presId="urn:microsoft.com/office/officeart/2005/8/layout/hierarchy3"/>
    <dgm:cxn modelId="{40942A02-F569-8043-98E7-63F09A9B3043}" type="presParOf" srcId="{A74EDFB6-89D5-9747-932E-895609473EE4}" destId="{3E72D218-DFB5-3E49-AF7A-332EA11788C4}" srcOrd="1" destOrd="0" presId="urn:microsoft.com/office/officeart/2005/8/layout/hierarchy3"/>
    <dgm:cxn modelId="{71DDD4ED-1BF0-DD45-89FF-0299C948C22A}" type="presParOf" srcId="{FBA8B330-1514-1D42-80C4-3CF4809A46F9}" destId="{131950E1-D142-D24F-B7EC-23CC831EF2F5}" srcOrd="1" destOrd="0" presId="urn:microsoft.com/office/officeart/2005/8/layout/hierarchy3"/>
    <dgm:cxn modelId="{AF4A0F68-8E65-8745-B1EF-3B10336CC9D4}" type="presParOf" srcId="{131950E1-D142-D24F-B7EC-23CC831EF2F5}" destId="{346AD664-5C51-094D-853F-EEDAC8401127}" srcOrd="0" destOrd="0" presId="urn:microsoft.com/office/officeart/2005/8/layout/hierarchy3"/>
    <dgm:cxn modelId="{430E9CD2-2E14-1046-9498-C29961296E27}" type="presParOf" srcId="{131950E1-D142-D24F-B7EC-23CC831EF2F5}" destId="{87170B19-4743-BF47-8CD4-16D5094F2841}" srcOrd="1" destOrd="0" presId="urn:microsoft.com/office/officeart/2005/8/layout/hierarchy3"/>
    <dgm:cxn modelId="{00D60BE5-1187-8149-BB34-EB1C3823AB2D}" type="presParOf" srcId="{41B3DB4C-6378-AC46-A8BD-AD947C52E429}" destId="{F6D6672A-CFA7-574E-965B-EF79D61D618C}" srcOrd="1" destOrd="0" presId="urn:microsoft.com/office/officeart/2005/8/layout/hierarchy3"/>
    <dgm:cxn modelId="{92F05124-6874-8946-835D-A9858D89EEAB}" type="presParOf" srcId="{F6D6672A-CFA7-574E-965B-EF79D61D618C}" destId="{C8198436-E685-F040-ADA4-9FFB071E24FF}" srcOrd="0" destOrd="0" presId="urn:microsoft.com/office/officeart/2005/8/layout/hierarchy3"/>
    <dgm:cxn modelId="{BC9724A1-736A-CD42-A80F-65FF08B4821D}" type="presParOf" srcId="{C8198436-E685-F040-ADA4-9FFB071E24FF}" destId="{29A15C34-28FD-4D42-B980-B2D0B2523D7E}" srcOrd="0" destOrd="0" presId="urn:microsoft.com/office/officeart/2005/8/layout/hierarchy3"/>
    <dgm:cxn modelId="{F70296D2-E4A1-1A4C-9D77-8F7018B89603}" type="presParOf" srcId="{C8198436-E685-F040-ADA4-9FFB071E24FF}" destId="{95C8B3A8-8D65-064A-86D9-94A8939DE8A7}" srcOrd="1" destOrd="0" presId="urn:microsoft.com/office/officeart/2005/8/layout/hierarchy3"/>
    <dgm:cxn modelId="{A7F05886-255A-B348-8EE0-08C59073F5B4}" type="presParOf" srcId="{F6D6672A-CFA7-574E-965B-EF79D61D618C}" destId="{EE1F25CC-3458-4C41-88A0-228CCFECAE83}" srcOrd="1" destOrd="0" presId="urn:microsoft.com/office/officeart/2005/8/layout/hierarchy3"/>
    <dgm:cxn modelId="{277BD198-FF9F-5C42-8514-2DAE9ED542E4}" type="presParOf" srcId="{EE1F25CC-3458-4C41-88A0-228CCFECAE83}" destId="{488D6508-B191-C047-B7FF-D857686E3F57}" srcOrd="0" destOrd="0" presId="urn:microsoft.com/office/officeart/2005/8/layout/hierarchy3"/>
    <dgm:cxn modelId="{7698D4AE-C6C6-514B-8724-95BBFB9EFAA9}" type="presParOf" srcId="{EE1F25CC-3458-4C41-88A0-228CCFECAE83}" destId="{FCA69C7F-F92E-DC40-AA57-C63BAB782BBF}" srcOrd="1" destOrd="0" presId="urn:microsoft.com/office/officeart/2005/8/layout/hierarchy3"/>
    <dgm:cxn modelId="{965393AE-01BB-914E-8BF4-E014F4EBF1B9}" type="presParOf" srcId="{41B3DB4C-6378-AC46-A8BD-AD947C52E429}" destId="{CDE3AE32-DD59-6849-85DF-AEFB922218F2}" srcOrd="2" destOrd="0" presId="urn:microsoft.com/office/officeart/2005/8/layout/hierarchy3"/>
    <dgm:cxn modelId="{0421FE2D-981F-B443-9E24-0833F5C321CA}" type="presParOf" srcId="{CDE3AE32-DD59-6849-85DF-AEFB922218F2}" destId="{2236CAD4-8178-4447-B02C-939E4F7C843D}" srcOrd="0" destOrd="0" presId="urn:microsoft.com/office/officeart/2005/8/layout/hierarchy3"/>
    <dgm:cxn modelId="{B4A111AC-9351-084B-9E61-09DE6CFCA3E1}" type="presParOf" srcId="{2236CAD4-8178-4447-B02C-939E4F7C843D}" destId="{F9DAE167-B4B9-9A4D-B5AD-E0C8B21A56A0}" srcOrd="0" destOrd="0" presId="urn:microsoft.com/office/officeart/2005/8/layout/hierarchy3"/>
    <dgm:cxn modelId="{280A3150-67EE-BD41-A04C-4FF07D115FFF}" type="presParOf" srcId="{2236CAD4-8178-4447-B02C-939E4F7C843D}" destId="{81AFFBB4-70B5-C747-912C-C92B1EE132C6}" srcOrd="1" destOrd="0" presId="urn:microsoft.com/office/officeart/2005/8/layout/hierarchy3"/>
    <dgm:cxn modelId="{9C92C2E5-AE42-BB41-9A8D-BE44B8F5085F}" type="presParOf" srcId="{CDE3AE32-DD59-6849-85DF-AEFB922218F2}" destId="{14724C4E-3EB8-114F-AF8B-9467B716CD85}" srcOrd="1" destOrd="0" presId="urn:microsoft.com/office/officeart/2005/8/layout/hierarchy3"/>
    <dgm:cxn modelId="{3F13B51C-1206-FD4E-BBA7-61C936B3F31F}" type="presParOf" srcId="{14724C4E-3EB8-114F-AF8B-9467B716CD85}" destId="{70B50C3C-189E-5A4D-AC83-BBA1A2B76C35}" srcOrd="0" destOrd="0" presId="urn:microsoft.com/office/officeart/2005/8/layout/hierarchy3"/>
    <dgm:cxn modelId="{74963183-81F7-5545-94B5-DBA02C3A9E4E}" type="presParOf" srcId="{14724C4E-3EB8-114F-AF8B-9467B716CD85}" destId="{0EE55FF0-E49F-7E4A-B0BB-DE4714887834}" srcOrd="1" destOrd="0" presId="urn:microsoft.com/office/officeart/2005/8/layout/hierarchy3"/>
    <dgm:cxn modelId="{D57E7D83-4655-FF42-97A1-EC98F06327AC}" type="presParOf" srcId="{41B3DB4C-6378-AC46-A8BD-AD947C52E429}" destId="{6E3D749B-C7E1-AF49-8A9F-E5708A893533}" srcOrd="3" destOrd="0" presId="urn:microsoft.com/office/officeart/2005/8/layout/hierarchy3"/>
    <dgm:cxn modelId="{592D6B6A-2D37-A040-8251-F84FA7978962}" type="presParOf" srcId="{6E3D749B-C7E1-AF49-8A9F-E5708A893533}" destId="{62943950-2C06-5B4E-BDBB-3FD34357F831}" srcOrd="0" destOrd="0" presId="urn:microsoft.com/office/officeart/2005/8/layout/hierarchy3"/>
    <dgm:cxn modelId="{61F27F55-FB22-9943-9BAA-F60238AD895D}" type="presParOf" srcId="{62943950-2C06-5B4E-BDBB-3FD34357F831}" destId="{778A80FD-1274-F94C-BA00-A3D9ECC23DFB}" srcOrd="0" destOrd="0" presId="urn:microsoft.com/office/officeart/2005/8/layout/hierarchy3"/>
    <dgm:cxn modelId="{F1F70029-9224-7E4B-9BC9-FF2F3771B2A6}" type="presParOf" srcId="{62943950-2C06-5B4E-BDBB-3FD34357F831}" destId="{D1B180C6-39D4-404A-984A-F91C2C439BFD}" srcOrd="1" destOrd="0" presId="urn:microsoft.com/office/officeart/2005/8/layout/hierarchy3"/>
    <dgm:cxn modelId="{2D4E602B-BDE1-D94F-BB1A-9FB117F7F52D}" type="presParOf" srcId="{6E3D749B-C7E1-AF49-8A9F-E5708A893533}" destId="{90213948-2AC2-4F48-AD6D-9EB3B68AD79A}" srcOrd="1" destOrd="0" presId="urn:microsoft.com/office/officeart/2005/8/layout/hierarchy3"/>
    <dgm:cxn modelId="{B93B5063-B0A4-924E-91AC-B2443EE10435}" type="presParOf" srcId="{90213948-2AC2-4F48-AD6D-9EB3B68AD79A}" destId="{B0C109B5-598F-A441-B8A1-926D486E8934}" srcOrd="0" destOrd="0" presId="urn:microsoft.com/office/officeart/2005/8/layout/hierarchy3"/>
    <dgm:cxn modelId="{CEE6C89F-83AE-7041-A937-542E2498049F}" type="presParOf" srcId="{90213948-2AC2-4F48-AD6D-9EB3B68AD79A}" destId="{84E5E2EB-FFFC-BD40-81C3-A6BB969A2B85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E6F7BA-7BAC-9345-9F28-DBE44913B6E0}">
      <dsp:nvSpPr>
        <dsp:cNvPr id="0" name=""/>
        <dsp:cNvSpPr/>
      </dsp:nvSpPr>
      <dsp:spPr>
        <a:xfrm>
          <a:off x="1036067" y="1378"/>
          <a:ext cx="1822244" cy="10933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/>
            <a:t>Accesum (Proxy) </a:t>
          </a:r>
          <a:endParaRPr lang="en-CL" sz="1800" kern="1200" dirty="0"/>
        </a:p>
      </dsp:txBody>
      <dsp:txXfrm>
        <a:off x="1068090" y="33401"/>
        <a:ext cx="1758198" cy="1029300"/>
      </dsp:txXfrm>
    </dsp:sp>
    <dsp:sp modelId="{6C882AEE-0400-8543-BA39-4A9D4D641913}">
      <dsp:nvSpPr>
        <dsp:cNvPr id="0" name=""/>
        <dsp:cNvSpPr/>
      </dsp:nvSpPr>
      <dsp:spPr>
        <a:xfrm>
          <a:off x="3018669" y="322093"/>
          <a:ext cx="386315" cy="4519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3018669" y="412476"/>
        <a:ext cx="270421" cy="271150"/>
      </dsp:txXfrm>
    </dsp:sp>
    <dsp:sp modelId="{F65C6D44-B3A8-A442-9CEC-54791856E520}">
      <dsp:nvSpPr>
        <dsp:cNvPr id="0" name=""/>
        <dsp:cNvSpPr/>
      </dsp:nvSpPr>
      <dsp:spPr>
        <a:xfrm>
          <a:off x="3587209" y="1378"/>
          <a:ext cx="1822244" cy="10933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/>
            <a:t>Search</a:t>
          </a:r>
          <a:endParaRPr lang="en-CL" sz="1800" kern="1200" dirty="0"/>
        </a:p>
      </dsp:txBody>
      <dsp:txXfrm>
        <a:off x="3619232" y="33401"/>
        <a:ext cx="1758198" cy="1029300"/>
      </dsp:txXfrm>
    </dsp:sp>
    <dsp:sp modelId="{80209864-3FAA-B24C-A5B5-502725AAF5D4}">
      <dsp:nvSpPr>
        <dsp:cNvPr id="0" name=""/>
        <dsp:cNvSpPr/>
      </dsp:nvSpPr>
      <dsp:spPr>
        <a:xfrm rot="5400000">
          <a:off x="5039521" y="1256410"/>
          <a:ext cx="386315" cy="4519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-5400000">
        <a:off x="5097104" y="1289210"/>
        <a:ext cx="271150" cy="270421"/>
      </dsp:txXfrm>
    </dsp:sp>
    <dsp:sp modelId="{E712B2E3-C9E8-BE47-9A28-12D8BB05C206}">
      <dsp:nvSpPr>
        <dsp:cNvPr id="0" name=""/>
        <dsp:cNvSpPr/>
      </dsp:nvSpPr>
      <dsp:spPr>
        <a:xfrm>
          <a:off x="3587209" y="1823622"/>
          <a:ext cx="1822244" cy="10933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/>
            <a:t>Normalización &amp; Enriquecimiento</a:t>
          </a:r>
          <a:endParaRPr lang="en-CL" sz="1800" kern="1200"/>
        </a:p>
      </dsp:txBody>
      <dsp:txXfrm>
        <a:off x="3619232" y="1855645"/>
        <a:ext cx="1758198" cy="1029300"/>
      </dsp:txXfrm>
    </dsp:sp>
    <dsp:sp modelId="{32BFA420-0963-E94B-9B91-F111E9AA29E6}">
      <dsp:nvSpPr>
        <dsp:cNvPr id="0" name=""/>
        <dsp:cNvSpPr/>
      </dsp:nvSpPr>
      <dsp:spPr>
        <a:xfrm rot="10800000">
          <a:off x="3040536" y="2144337"/>
          <a:ext cx="386315" cy="4519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156430" y="2234720"/>
        <a:ext cx="270421" cy="271150"/>
      </dsp:txXfrm>
    </dsp:sp>
    <dsp:sp modelId="{3397892F-044C-C541-9A7F-433B2FEFFD35}">
      <dsp:nvSpPr>
        <dsp:cNvPr id="0" name=""/>
        <dsp:cNvSpPr/>
      </dsp:nvSpPr>
      <dsp:spPr>
        <a:xfrm>
          <a:off x="1036067" y="1823622"/>
          <a:ext cx="1822244" cy="10933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 dirty="0"/>
            <a:t>Compilatio </a:t>
          </a:r>
          <a:endParaRPr lang="en-CL" sz="1800" kern="1200" dirty="0"/>
        </a:p>
      </dsp:txBody>
      <dsp:txXfrm>
        <a:off x="1068090" y="1855645"/>
        <a:ext cx="1758198" cy="1029300"/>
      </dsp:txXfrm>
    </dsp:sp>
    <dsp:sp modelId="{D15FC79B-3394-144A-B5DB-B82CCA5F1E8A}">
      <dsp:nvSpPr>
        <dsp:cNvPr id="0" name=""/>
        <dsp:cNvSpPr/>
      </dsp:nvSpPr>
      <dsp:spPr>
        <a:xfrm rot="5356891">
          <a:off x="1764948" y="3045194"/>
          <a:ext cx="387076" cy="45191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-5400000">
        <a:off x="1822183" y="3077618"/>
        <a:ext cx="271150" cy="270953"/>
      </dsp:txXfrm>
    </dsp:sp>
    <dsp:sp modelId="{092533C3-4BED-0A41-B3BF-90F65A7A736C}">
      <dsp:nvSpPr>
        <dsp:cNvPr id="0" name=""/>
        <dsp:cNvSpPr/>
      </dsp:nvSpPr>
      <dsp:spPr>
        <a:xfrm>
          <a:off x="1058936" y="3647245"/>
          <a:ext cx="1822244" cy="109334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1800" kern="1200" dirty="0"/>
            <a:t>BestMarc</a:t>
          </a:r>
        </a:p>
      </dsp:txBody>
      <dsp:txXfrm>
        <a:off x="1090959" y="3679268"/>
        <a:ext cx="1758198" cy="10293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33B41E-F2D5-6347-82E3-BDACDED49009}">
      <dsp:nvSpPr>
        <dsp:cNvPr id="0" name=""/>
        <dsp:cNvSpPr/>
      </dsp:nvSpPr>
      <dsp:spPr>
        <a:xfrm>
          <a:off x="1133171" y="3075248"/>
          <a:ext cx="1145882" cy="1146022"/>
        </a:xfrm>
        <a:prstGeom prst="ellipse">
          <a:avLst/>
        </a:prstGeom>
        <a:solidFill>
          <a:srgbClr val="2B2945"/>
        </a:solidFill>
        <a:ln w="9525" cap="flat" cmpd="sng" algn="ctr">
          <a:solidFill>
            <a:srgbClr val="2B294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73990FD-CF3B-AB4F-8F36-209F50224CF6}">
      <dsp:nvSpPr>
        <dsp:cNvPr id="0" name=""/>
        <dsp:cNvSpPr/>
      </dsp:nvSpPr>
      <dsp:spPr>
        <a:xfrm>
          <a:off x="1058419" y="1393324"/>
          <a:ext cx="340244" cy="339801"/>
        </a:xfrm>
        <a:prstGeom prst="donut">
          <a:avLst>
            <a:gd name="adj" fmla="val 7460"/>
          </a:avLst>
        </a:prstGeom>
        <a:solidFill>
          <a:schemeClr val="bg2"/>
        </a:solidFill>
        <a:ln w="9525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8889741-0BE6-744C-8107-80CB6581FF79}">
      <dsp:nvSpPr>
        <dsp:cNvPr id="0" name=""/>
        <dsp:cNvSpPr/>
      </dsp:nvSpPr>
      <dsp:spPr>
        <a:xfrm>
          <a:off x="1173747" y="3119177"/>
          <a:ext cx="1057887" cy="105773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B3E714-F266-554A-AFDA-A401A4837F1C}">
      <dsp:nvSpPr>
        <dsp:cNvPr id="0" name=""/>
        <dsp:cNvSpPr/>
      </dsp:nvSpPr>
      <dsp:spPr>
        <a:xfrm>
          <a:off x="2362159" y="3291446"/>
          <a:ext cx="599339" cy="599497"/>
        </a:xfrm>
        <a:prstGeom prst="ellipse">
          <a:avLst/>
        </a:prstGeom>
        <a:solidFill>
          <a:srgbClr val="2B2945"/>
        </a:solidFill>
        <a:ln w="9525" cap="flat" cmpd="sng" algn="ctr">
          <a:solidFill>
            <a:srgbClr val="2B294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784659-0661-0340-9FB7-E3833CD416D2}">
      <dsp:nvSpPr>
        <dsp:cNvPr id="0" name=""/>
        <dsp:cNvSpPr/>
      </dsp:nvSpPr>
      <dsp:spPr>
        <a:xfrm>
          <a:off x="2397357" y="3326762"/>
          <a:ext cx="528943" cy="52886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DD487C5-4772-C64D-A8A3-22648C3252D2}">
      <dsp:nvSpPr>
        <dsp:cNvPr id="0" name=""/>
        <dsp:cNvSpPr/>
      </dsp:nvSpPr>
      <dsp:spPr>
        <a:xfrm>
          <a:off x="2127508" y="2445603"/>
          <a:ext cx="768973" cy="768752"/>
        </a:xfrm>
        <a:prstGeom prst="ellipse">
          <a:avLst/>
        </a:prstGeom>
        <a:solidFill>
          <a:srgbClr val="2B2945"/>
        </a:solidFill>
        <a:ln w="9525" cap="flat" cmpd="sng" algn="ctr">
          <a:solidFill>
            <a:srgbClr val="2B294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A97F91-7C07-9847-B9B3-33754904408C}">
      <dsp:nvSpPr>
        <dsp:cNvPr id="0" name=""/>
        <dsp:cNvSpPr/>
      </dsp:nvSpPr>
      <dsp:spPr>
        <a:xfrm>
          <a:off x="3062692" y="1041177"/>
          <a:ext cx="251761" cy="251944"/>
        </a:xfrm>
        <a:prstGeom prst="donut">
          <a:avLst>
            <a:gd name="adj" fmla="val 7460"/>
          </a:avLst>
        </a:prstGeom>
        <a:solidFill>
          <a:schemeClr val="bg1"/>
        </a:solidFill>
        <a:ln w="9525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B2802B-54EB-9844-A552-5EB65A1D4B53}">
      <dsp:nvSpPr>
        <dsp:cNvPr id="0" name=""/>
        <dsp:cNvSpPr/>
      </dsp:nvSpPr>
      <dsp:spPr>
        <a:xfrm>
          <a:off x="3440579" y="978299"/>
          <a:ext cx="126125" cy="125756"/>
        </a:xfrm>
        <a:prstGeom prst="donut">
          <a:avLst>
            <a:gd name="adj" fmla="val 746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431AFD-9DC1-0846-B46F-2E72B902692A}">
      <dsp:nvSpPr>
        <dsp:cNvPr id="0" name=""/>
        <dsp:cNvSpPr/>
      </dsp:nvSpPr>
      <dsp:spPr>
        <a:xfrm>
          <a:off x="2168083" y="2486087"/>
          <a:ext cx="687822" cy="687355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EFDE06-46E7-4B46-A091-97F186442D38}">
      <dsp:nvSpPr>
        <dsp:cNvPr id="0" name=""/>
        <dsp:cNvSpPr/>
      </dsp:nvSpPr>
      <dsp:spPr>
        <a:xfrm>
          <a:off x="2213547" y="1761694"/>
          <a:ext cx="539209" cy="538772"/>
        </a:xfrm>
        <a:prstGeom prst="ellipse">
          <a:avLst/>
        </a:prstGeom>
        <a:solidFill>
          <a:srgbClr val="2B2945"/>
        </a:solidFill>
        <a:ln w="9525" cap="flat" cmpd="sng" algn="ctr">
          <a:solidFill>
            <a:srgbClr val="2B294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9645E3-F975-3A41-8613-5FEDD13FDF95}">
      <dsp:nvSpPr>
        <dsp:cNvPr id="0" name=""/>
        <dsp:cNvSpPr/>
      </dsp:nvSpPr>
      <dsp:spPr>
        <a:xfrm flipV="1">
          <a:off x="2635061" y="4889475"/>
          <a:ext cx="484709" cy="451317"/>
        </a:xfrm>
        <a:prstGeom prst="donut">
          <a:avLst>
            <a:gd name="adj" fmla="val 7460"/>
          </a:avLst>
        </a:prstGeom>
        <a:solidFill>
          <a:schemeClr val="bg1"/>
        </a:solidFill>
        <a:ln w="9525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E14061-5584-234B-8139-15AC47A35031}">
      <dsp:nvSpPr>
        <dsp:cNvPr id="0" name=""/>
        <dsp:cNvSpPr/>
      </dsp:nvSpPr>
      <dsp:spPr>
        <a:xfrm>
          <a:off x="2245322" y="1793133"/>
          <a:ext cx="475658" cy="475463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896159D-2E6D-5C49-A1A7-5BB61797F1E9}">
      <dsp:nvSpPr>
        <dsp:cNvPr id="0" name=""/>
        <dsp:cNvSpPr/>
      </dsp:nvSpPr>
      <dsp:spPr>
        <a:xfrm>
          <a:off x="2591434" y="1257806"/>
          <a:ext cx="499612" cy="499581"/>
        </a:xfrm>
        <a:prstGeom prst="ellipse">
          <a:avLst/>
        </a:prstGeom>
        <a:solidFill>
          <a:srgbClr val="2B2945"/>
        </a:solidFill>
        <a:ln w="9525" cap="flat" cmpd="sng" algn="ctr">
          <a:solidFill>
            <a:srgbClr val="2B294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0C7885-6200-654F-929C-74738491D6BD}">
      <dsp:nvSpPr>
        <dsp:cNvPr id="0" name=""/>
        <dsp:cNvSpPr/>
      </dsp:nvSpPr>
      <dsp:spPr>
        <a:xfrm>
          <a:off x="2620765" y="1287091"/>
          <a:ext cx="440949" cy="440579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3D050A-AA6C-0240-8622-D154DAA3008B}">
      <dsp:nvSpPr>
        <dsp:cNvPr id="0" name=""/>
        <dsp:cNvSpPr/>
      </dsp:nvSpPr>
      <dsp:spPr>
        <a:xfrm>
          <a:off x="1888945" y="4189401"/>
          <a:ext cx="858922" cy="859193"/>
        </a:xfrm>
        <a:prstGeom prst="ellipse">
          <a:avLst/>
        </a:prstGeom>
        <a:solidFill>
          <a:srgbClr val="2B2945"/>
        </a:solidFill>
        <a:ln w="9525" cap="flat" cmpd="sng" algn="ctr">
          <a:solidFill>
            <a:srgbClr val="2B2945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4B3FA8-49F3-DE41-A72B-3508A3698E23}">
      <dsp:nvSpPr>
        <dsp:cNvPr id="0" name=""/>
        <dsp:cNvSpPr/>
      </dsp:nvSpPr>
      <dsp:spPr>
        <a:xfrm>
          <a:off x="4442819" y="3989145"/>
          <a:ext cx="188699" cy="189065"/>
        </a:xfrm>
        <a:prstGeom prst="donut">
          <a:avLst>
            <a:gd name="adj" fmla="val 746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30EC1C8-EED7-1E46-9EA3-34C09298519F}">
      <dsp:nvSpPr>
        <dsp:cNvPr id="0" name=""/>
        <dsp:cNvSpPr/>
      </dsp:nvSpPr>
      <dsp:spPr>
        <a:xfrm>
          <a:off x="1934409" y="4234622"/>
          <a:ext cx="768484" cy="768321"/>
        </a:xfrm>
        <a:prstGeom prst="ellipse">
          <a:avLst/>
        </a:prstGeom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A8F33D7-EE6B-FB4C-AE1F-00C7BB9E96FB}">
      <dsp:nvSpPr>
        <dsp:cNvPr id="0" name=""/>
        <dsp:cNvSpPr/>
      </dsp:nvSpPr>
      <dsp:spPr>
        <a:xfrm>
          <a:off x="206086" y="2273662"/>
          <a:ext cx="1700246" cy="538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" numCol="1" spcCol="1270" anchor="b" anchorCtr="0">
          <a:noAutofit/>
        </a:bodyPr>
        <a:lstStyle/>
        <a:p>
          <a:pPr marL="0" lvl="0" indent="0" algn="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800" kern="1200" dirty="0">
              <a:solidFill>
                <a:schemeClr val="accent6">
                  <a:lumMod val="75000"/>
                </a:schemeClr>
              </a:solidFill>
            </a:rPr>
            <a:t>Integridad Academica</a:t>
          </a:r>
          <a:endParaRPr lang="en-CL" sz="28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06086" y="2273662"/>
        <a:ext cx="1700246" cy="538341"/>
      </dsp:txXfrm>
    </dsp:sp>
    <dsp:sp modelId="{D65DBBC8-7AA3-5E47-8091-68E05852AEEA}">
      <dsp:nvSpPr>
        <dsp:cNvPr id="0" name=""/>
        <dsp:cNvSpPr/>
      </dsp:nvSpPr>
      <dsp:spPr>
        <a:xfrm>
          <a:off x="3085180" y="3326762"/>
          <a:ext cx="1700246" cy="5288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000" kern="1200" dirty="0">
              <a:latin typeface="Avenir Next" panose="020B0503020202020204" pitchFamily="34" charset="0"/>
              <a:ea typeface="+mn-ea"/>
              <a:cs typeface="+mn-cs"/>
            </a:rPr>
            <a:t>Datos Abiertos Enlazados Bibframe </a:t>
          </a:r>
          <a:endParaRPr lang="en-CL" sz="1000" kern="1200" dirty="0">
            <a:latin typeface="Avenir Next" panose="020B0503020202020204" pitchFamily="34" charset="0"/>
            <a:ea typeface="+mn-ea"/>
            <a:cs typeface="+mn-cs"/>
          </a:endParaRPr>
        </a:p>
      </dsp:txBody>
      <dsp:txXfrm>
        <a:off x="3085180" y="3326762"/>
        <a:ext cx="1700246" cy="528867"/>
      </dsp:txXfrm>
    </dsp:sp>
    <dsp:sp modelId="{FA9EC991-6BB2-C748-9EBD-9FF2BA214F9A}">
      <dsp:nvSpPr>
        <dsp:cNvPr id="0" name=""/>
        <dsp:cNvSpPr/>
      </dsp:nvSpPr>
      <dsp:spPr>
        <a:xfrm>
          <a:off x="3022117" y="2486087"/>
          <a:ext cx="1700246" cy="687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050" kern="1200" dirty="0">
              <a:latin typeface="Avenir Next" panose="020B0503020202020204" pitchFamily="34" charset="0"/>
            </a:rPr>
            <a:t>Data Driven Decision Making </a:t>
          </a:r>
          <a:endParaRPr lang="en-CL" sz="1050" kern="1200" dirty="0">
            <a:latin typeface="Avenir Next" panose="020B0503020202020204" pitchFamily="34" charset="0"/>
          </a:endParaRPr>
        </a:p>
      </dsp:txBody>
      <dsp:txXfrm>
        <a:off x="3022117" y="2486087"/>
        <a:ext cx="1700246" cy="687355"/>
      </dsp:txXfrm>
    </dsp:sp>
    <dsp:sp modelId="{EB521C65-EC98-B441-B465-DA6BF4DB9465}">
      <dsp:nvSpPr>
        <dsp:cNvPr id="0" name=""/>
        <dsp:cNvSpPr/>
      </dsp:nvSpPr>
      <dsp:spPr>
        <a:xfrm>
          <a:off x="2873504" y="1793133"/>
          <a:ext cx="1700246" cy="4754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1050" kern="1200" dirty="0">
              <a:latin typeface="Avenir Next" panose="020B0503020202020204" pitchFamily="34" charset="0"/>
            </a:rPr>
            <a:t>Curatoria</a:t>
          </a:r>
          <a:r>
            <a:rPr lang="en-CL" sz="1400" kern="1200" dirty="0"/>
            <a:t> </a:t>
          </a:r>
        </a:p>
      </dsp:txBody>
      <dsp:txXfrm>
        <a:off x="2873504" y="1793133"/>
        <a:ext cx="1700246" cy="475463"/>
      </dsp:txXfrm>
    </dsp:sp>
    <dsp:sp modelId="{4484FD61-BCE8-AB4C-B381-00A40AD367D7}">
      <dsp:nvSpPr>
        <dsp:cNvPr id="0" name=""/>
        <dsp:cNvSpPr/>
      </dsp:nvSpPr>
      <dsp:spPr>
        <a:xfrm>
          <a:off x="3188329" y="1287091"/>
          <a:ext cx="1700246" cy="4405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050" kern="1200" dirty="0">
              <a:latin typeface="Avenir Next" panose="020B0503020202020204" pitchFamily="34" charset="0"/>
              <a:ea typeface="+mn-ea"/>
              <a:cs typeface="+mn-cs"/>
            </a:rPr>
            <a:t>Discoverabilidad</a:t>
          </a:r>
          <a:r>
            <a:rPr lang="es-ES_tradnl" sz="1050" kern="1200" dirty="0">
              <a:latin typeface="Avenir Next" panose="020B0503020202020204" pitchFamily="34" charset="0"/>
            </a:rPr>
            <a:t> </a:t>
          </a:r>
          <a:endParaRPr lang="en-CL" sz="1050" kern="1200" dirty="0">
            <a:latin typeface="Avenir Next" panose="020B0503020202020204" pitchFamily="34" charset="0"/>
          </a:endParaRPr>
        </a:p>
      </dsp:txBody>
      <dsp:txXfrm>
        <a:off x="3188329" y="1287091"/>
        <a:ext cx="1700246" cy="440579"/>
      </dsp:txXfrm>
    </dsp:sp>
    <dsp:sp modelId="{B9055326-5084-2649-8AE7-F8D21B557941}">
      <dsp:nvSpPr>
        <dsp:cNvPr id="0" name=""/>
        <dsp:cNvSpPr/>
      </dsp:nvSpPr>
      <dsp:spPr>
        <a:xfrm>
          <a:off x="2912908" y="4225041"/>
          <a:ext cx="1700246" cy="7683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latin typeface="Avenir Next" panose="020B0503020202020204" pitchFamily="34" charset="0"/>
            </a:rPr>
            <a:t>Interoperabilidad</a:t>
          </a:r>
          <a:r>
            <a:rPr lang="en-US" sz="1200" kern="1200" dirty="0"/>
            <a:t> </a:t>
          </a:r>
        </a:p>
      </dsp:txBody>
      <dsp:txXfrm>
        <a:off x="2912908" y="4225041"/>
        <a:ext cx="1700246" cy="76832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E72F0F-6A41-E94D-A203-DA8F463E8DAB}">
      <dsp:nvSpPr>
        <dsp:cNvPr id="0" name=""/>
        <dsp:cNvSpPr/>
      </dsp:nvSpPr>
      <dsp:spPr>
        <a:xfrm>
          <a:off x="8337" y="1388733"/>
          <a:ext cx="3791054" cy="2241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800" b="1" kern="1200" dirty="0"/>
            <a:t>Detección de Contenido Generado por IA</a:t>
          </a:r>
          <a:endParaRPr lang="en-CL" sz="2800" kern="1200" dirty="0"/>
        </a:p>
      </dsp:txBody>
      <dsp:txXfrm>
        <a:off x="8337" y="1388733"/>
        <a:ext cx="3791054" cy="1494233"/>
      </dsp:txXfrm>
    </dsp:sp>
    <dsp:sp modelId="{92249B87-E835-E840-834A-0BC7F8B2C77F}">
      <dsp:nvSpPr>
        <dsp:cNvPr id="0" name=""/>
        <dsp:cNvSpPr/>
      </dsp:nvSpPr>
      <dsp:spPr>
        <a:xfrm>
          <a:off x="784818" y="2882966"/>
          <a:ext cx="3791054" cy="45675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800" kern="1200" dirty="0"/>
            <a:t>Identifica textos potencialmente creados por herramientas de IA como ChatGPT, Gemini, Claude, etc</a:t>
          </a:r>
        </a:p>
      </dsp:txBody>
      <dsp:txXfrm>
        <a:off x="895854" y="2994002"/>
        <a:ext cx="3568982" cy="4345428"/>
      </dsp:txXfrm>
    </dsp:sp>
    <dsp:sp modelId="{C9BDBC2F-2E66-F242-B64C-507D8EA37C0F}">
      <dsp:nvSpPr>
        <dsp:cNvPr id="0" name=""/>
        <dsp:cNvSpPr/>
      </dsp:nvSpPr>
      <dsp:spPr>
        <a:xfrm>
          <a:off x="4374102" y="1663918"/>
          <a:ext cx="1218385" cy="9438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4374102" y="1852690"/>
        <a:ext cx="935226" cy="566318"/>
      </dsp:txXfrm>
    </dsp:sp>
    <dsp:sp modelId="{2E6065BF-C7D4-174F-8F3C-BD64385A8608}">
      <dsp:nvSpPr>
        <dsp:cNvPr id="0" name=""/>
        <dsp:cNvSpPr/>
      </dsp:nvSpPr>
      <dsp:spPr>
        <a:xfrm>
          <a:off x="6098232" y="1388733"/>
          <a:ext cx="3791054" cy="2241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800" b="1" kern="1200" dirty="0"/>
            <a:t> Detección de Similitudes Multilingües</a:t>
          </a:r>
          <a:endParaRPr lang="en-CL" sz="2800" kern="1200" dirty="0"/>
        </a:p>
      </dsp:txBody>
      <dsp:txXfrm>
        <a:off x="6098232" y="1388733"/>
        <a:ext cx="3791054" cy="1494233"/>
      </dsp:txXfrm>
    </dsp:sp>
    <dsp:sp modelId="{5FF227B7-70C4-4440-945A-4CFA01E3C959}">
      <dsp:nvSpPr>
        <dsp:cNvPr id="0" name=""/>
        <dsp:cNvSpPr/>
      </dsp:nvSpPr>
      <dsp:spPr>
        <a:xfrm>
          <a:off x="6874713" y="2882966"/>
          <a:ext cx="3791054" cy="45675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800" kern="1200" dirty="0"/>
            <a:t>Compara el documento con fuentes de la web, publicaciones científicas y bases de datos en </a:t>
          </a:r>
          <a:r>
            <a:rPr lang="en-CL" sz="2800" b="1" kern="1200" dirty="0"/>
            <a:t>múltiples idiomas</a:t>
          </a:r>
          <a:r>
            <a:rPr lang="en-CL" sz="2800" kern="1200" dirty="0"/>
            <a:t> (incluye detección de plagio traducido).</a:t>
          </a:r>
        </a:p>
      </dsp:txBody>
      <dsp:txXfrm>
        <a:off x="6985749" y="2994002"/>
        <a:ext cx="3568982" cy="4345428"/>
      </dsp:txXfrm>
    </dsp:sp>
    <dsp:sp modelId="{8EB04A9B-6517-8544-A529-7B79D885A9E9}">
      <dsp:nvSpPr>
        <dsp:cNvPr id="0" name=""/>
        <dsp:cNvSpPr/>
      </dsp:nvSpPr>
      <dsp:spPr>
        <a:xfrm>
          <a:off x="10463996" y="1663918"/>
          <a:ext cx="1218385" cy="9438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200" kern="1200"/>
        </a:p>
      </dsp:txBody>
      <dsp:txXfrm>
        <a:off x="10463996" y="1852690"/>
        <a:ext cx="935226" cy="566318"/>
      </dsp:txXfrm>
    </dsp:sp>
    <dsp:sp modelId="{F1C55D06-A66E-754E-BD0B-165C8F38E6CE}">
      <dsp:nvSpPr>
        <dsp:cNvPr id="0" name=""/>
        <dsp:cNvSpPr/>
      </dsp:nvSpPr>
      <dsp:spPr>
        <a:xfrm>
          <a:off x="12188127" y="1388733"/>
          <a:ext cx="3791054" cy="22413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800" b="1" kern="1200" dirty="0"/>
            <a:t>Detección de Similitudes Textuales</a:t>
          </a:r>
          <a:endParaRPr lang="en-CL" sz="2800" kern="1200" dirty="0"/>
        </a:p>
      </dsp:txBody>
      <dsp:txXfrm>
        <a:off x="12188127" y="1388733"/>
        <a:ext cx="3791054" cy="1494233"/>
      </dsp:txXfrm>
    </dsp:sp>
    <dsp:sp modelId="{DB253A27-D864-3D42-A289-192C87E4C6FD}">
      <dsp:nvSpPr>
        <dsp:cNvPr id="0" name=""/>
        <dsp:cNvSpPr/>
      </dsp:nvSpPr>
      <dsp:spPr>
        <a:xfrm>
          <a:off x="12964608" y="2882966"/>
          <a:ext cx="3791054" cy="45675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800" kern="1200" dirty="0"/>
            <a:t>Motor de búsqueda avanzado que identifica el porcentaje, la ubicación y la fuente original de los pasajes similares.</a:t>
          </a:r>
        </a:p>
      </dsp:txBody>
      <dsp:txXfrm>
        <a:off x="13075644" y="2994002"/>
        <a:ext cx="3568982" cy="43454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C83000-92D0-3C4E-B903-25CB2A620AA8}">
      <dsp:nvSpPr>
        <dsp:cNvPr id="0" name=""/>
        <dsp:cNvSpPr/>
      </dsp:nvSpPr>
      <dsp:spPr>
        <a:xfrm>
          <a:off x="7454056" y="4740"/>
          <a:ext cx="3379886" cy="2196926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600" kern="1200"/>
            <a:t>Fundamentos Filosóficos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000" kern="1200" dirty="0"/>
            <a:t>¿Qué tipo de persona y ciudadano queremos formar?</a:t>
          </a:r>
        </a:p>
      </dsp:txBody>
      <dsp:txXfrm>
        <a:off x="7561301" y="111985"/>
        <a:ext cx="3165396" cy="1982436"/>
      </dsp:txXfrm>
    </dsp:sp>
    <dsp:sp modelId="{F339AF13-1CFF-8143-8F28-59157B372667}">
      <dsp:nvSpPr>
        <dsp:cNvPr id="0" name=""/>
        <dsp:cNvSpPr/>
      </dsp:nvSpPr>
      <dsp:spPr>
        <a:xfrm>
          <a:off x="4757265" y="1103203"/>
          <a:ext cx="8773469" cy="8773469"/>
        </a:xfrm>
        <a:custGeom>
          <a:avLst/>
          <a:gdLst/>
          <a:ahLst/>
          <a:cxnLst/>
          <a:rect l="0" t="0" r="0" b="0"/>
          <a:pathLst>
            <a:path>
              <a:moveTo>
                <a:pt x="6099865" y="348340"/>
              </a:moveTo>
              <a:arcTo wR="4386734" hR="4386734" stAng="17579231" swAng="1960102"/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16D242-28B3-4749-8896-8CDFD955E10B}">
      <dsp:nvSpPr>
        <dsp:cNvPr id="0" name=""/>
        <dsp:cNvSpPr/>
      </dsp:nvSpPr>
      <dsp:spPr>
        <a:xfrm>
          <a:off x="11626089" y="3035899"/>
          <a:ext cx="3379886" cy="2196926"/>
        </a:xfrm>
        <a:prstGeom prst="roundRect">
          <a:avLst/>
        </a:prstGeom>
        <a:solidFill>
          <a:schemeClr val="accent1">
            <a:shade val="80000"/>
            <a:hueOff val="76561"/>
            <a:satOff val="-1098"/>
            <a:lumOff val="64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600" kern="1200"/>
            <a:t>Teoría de Aprendizaje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000" kern="1200" dirty="0"/>
            <a:t>¿Cómo y por qué aprende el estudiante?</a:t>
          </a:r>
        </a:p>
      </dsp:txBody>
      <dsp:txXfrm>
        <a:off x="11733334" y="3143144"/>
        <a:ext cx="3165396" cy="1982436"/>
      </dsp:txXfrm>
    </dsp:sp>
    <dsp:sp modelId="{9BF74F1B-013F-C64C-A2DD-FEDEB0A15CCC}">
      <dsp:nvSpPr>
        <dsp:cNvPr id="0" name=""/>
        <dsp:cNvSpPr/>
      </dsp:nvSpPr>
      <dsp:spPr>
        <a:xfrm>
          <a:off x="4757265" y="1103203"/>
          <a:ext cx="8773469" cy="8773469"/>
        </a:xfrm>
        <a:custGeom>
          <a:avLst/>
          <a:gdLst/>
          <a:ahLst/>
          <a:cxnLst/>
          <a:rect l="0" t="0" r="0" b="0"/>
          <a:pathLst>
            <a:path>
              <a:moveTo>
                <a:pt x="8767484" y="4157650"/>
              </a:moveTo>
              <a:arcTo wR="4386734" hR="4386734" stAng="21420392" swAng="2195199"/>
            </a:path>
          </a:pathLst>
        </a:custGeom>
        <a:noFill/>
        <a:ln w="9525" cap="flat" cmpd="sng" algn="ctr">
          <a:solidFill>
            <a:schemeClr val="accent1">
              <a:shade val="90000"/>
              <a:hueOff val="76575"/>
              <a:satOff val="-1064"/>
              <a:lumOff val="573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CE5F0-06D5-1744-B982-2D4B08160DD2}">
      <dsp:nvSpPr>
        <dsp:cNvPr id="0" name=""/>
        <dsp:cNvSpPr/>
      </dsp:nvSpPr>
      <dsp:spPr>
        <a:xfrm>
          <a:off x="10032514" y="7940418"/>
          <a:ext cx="3379886" cy="2196926"/>
        </a:xfrm>
        <a:prstGeom prst="roundRect">
          <a:avLst/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600" kern="1200"/>
            <a:t>Metodología de Enseñanza	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000" kern="1200" dirty="0"/>
            <a:t>¿De qué manera enseñamos?</a:t>
          </a:r>
        </a:p>
      </dsp:txBody>
      <dsp:txXfrm>
        <a:off x="10139759" y="8047663"/>
        <a:ext cx="3165396" cy="1982436"/>
      </dsp:txXfrm>
    </dsp:sp>
    <dsp:sp modelId="{47D540A3-62C7-7C46-9582-03F6A9897F50}">
      <dsp:nvSpPr>
        <dsp:cNvPr id="0" name=""/>
        <dsp:cNvSpPr/>
      </dsp:nvSpPr>
      <dsp:spPr>
        <a:xfrm>
          <a:off x="4757265" y="1103203"/>
          <a:ext cx="8773469" cy="8773469"/>
        </a:xfrm>
        <a:custGeom>
          <a:avLst/>
          <a:gdLst/>
          <a:ahLst/>
          <a:cxnLst/>
          <a:rect l="0" t="0" r="0" b="0"/>
          <a:pathLst>
            <a:path>
              <a:moveTo>
                <a:pt x="5257840" y="8686109"/>
              </a:moveTo>
              <a:arcTo wR="4386734" hR="4386734" stAng="4712774" swAng="1374452"/>
            </a:path>
          </a:pathLst>
        </a:custGeom>
        <a:noFill/>
        <a:ln w="9525" cap="flat" cmpd="sng" algn="ctr">
          <a:solidFill>
            <a:schemeClr val="accent1">
              <a:shade val="90000"/>
              <a:hueOff val="153151"/>
              <a:satOff val="-2127"/>
              <a:lumOff val="1147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54F500-EE0A-C14F-94B1-7592832E22D8}">
      <dsp:nvSpPr>
        <dsp:cNvPr id="0" name=""/>
        <dsp:cNvSpPr/>
      </dsp:nvSpPr>
      <dsp:spPr>
        <a:xfrm>
          <a:off x="4875598" y="7940418"/>
          <a:ext cx="3379886" cy="2196926"/>
        </a:xfrm>
        <a:prstGeom prst="roundRect">
          <a:avLst/>
        </a:prstGeom>
        <a:solidFill>
          <a:schemeClr val="accent1">
            <a:shade val="80000"/>
            <a:hueOff val="229684"/>
            <a:satOff val="-3294"/>
            <a:lumOff val="192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600" kern="1200"/>
            <a:t>Perfil de Egreso	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000" kern="1200" dirty="0"/>
            <a:t>¿Qué debe saber, saber hacer y ser el egresado?</a:t>
          </a:r>
        </a:p>
      </dsp:txBody>
      <dsp:txXfrm>
        <a:off x="4982843" y="8047663"/>
        <a:ext cx="3165396" cy="1982436"/>
      </dsp:txXfrm>
    </dsp:sp>
    <dsp:sp modelId="{ABC2AC1B-0FC7-1842-9541-78B15DBF82C2}">
      <dsp:nvSpPr>
        <dsp:cNvPr id="0" name=""/>
        <dsp:cNvSpPr/>
      </dsp:nvSpPr>
      <dsp:spPr>
        <a:xfrm>
          <a:off x="4757265" y="1103203"/>
          <a:ext cx="8773469" cy="8773469"/>
        </a:xfrm>
        <a:custGeom>
          <a:avLst/>
          <a:gdLst/>
          <a:ahLst/>
          <a:cxnLst/>
          <a:rect l="0" t="0" r="0" b="0"/>
          <a:pathLst>
            <a:path>
              <a:moveTo>
                <a:pt x="732641" y="6813882"/>
              </a:moveTo>
              <a:arcTo wR="4386734" hR="4386734" stAng="8784409" swAng="2195199"/>
            </a:path>
          </a:pathLst>
        </a:custGeom>
        <a:noFill/>
        <a:ln w="9525" cap="flat" cmpd="sng" algn="ctr">
          <a:solidFill>
            <a:schemeClr val="accent1">
              <a:shade val="90000"/>
              <a:hueOff val="229726"/>
              <a:satOff val="-3191"/>
              <a:lumOff val="172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AEDBDC-8668-D349-9DD3-DBAE2FB565F5}">
      <dsp:nvSpPr>
        <dsp:cNvPr id="0" name=""/>
        <dsp:cNvSpPr/>
      </dsp:nvSpPr>
      <dsp:spPr>
        <a:xfrm>
          <a:off x="3282023" y="3035899"/>
          <a:ext cx="3379886" cy="2196926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L" sz="2600" kern="1200"/>
            <a:t>Evaluación	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L" sz="2000" kern="1200" dirty="0"/>
            <a:t>¿Cómo medimos el éxito del aprendizaje?</a:t>
          </a:r>
        </a:p>
      </dsp:txBody>
      <dsp:txXfrm>
        <a:off x="3389268" y="3143144"/>
        <a:ext cx="3165396" cy="1982436"/>
      </dsp:txXfrm>
    </dsp:sp>
    <dsp:sp modelId="{8E057198-C925-CA45-92EF-F72A6AC3661B}">
      <dsp:nvSpPr>
        <dsp:cNvPr id="0" name=""/>
        <dsp:cNvSpPr/>
      </dsp:nvSpPr>
      <dsp:spPr>
        <a:xfrm>
          <a:off x="4757265" y="1103203"/>
          <a:ext cx="8773469" cy="8773469"/>
        </a:xfrm>
        <a:custGeom>
          <a:avLst/>
          <a:gdLst/>
          <a:ahLst/>
          <a:cxnLst/>
          <a:rect l="0" t="0" r="0" b="0"/>
          <a:pathLst>
            <a:path>
              <a:moveTo>
                <a:pt x="764779" y="1911884"/>
              </a:moveTo>
              <a:arcTo wR="4386734" hR="4386734" stAng="12860667" swAng="1960102"/>
            </a:path>
          </a:pathLst>
        </a:custGeom>
        <a:noFill/>
        <a:ln w="9525" cap="flat" cmpd="sng" algn="ctr">
          <a:solidFill>
            <a:schemeClr val="accent1">
              <a:shade val="90000"/>
              <a:hueOff val="306302"/>
              <a:satOff val="-4255"/>
              <a:lumOff val="2295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206DAD-7928-7448-BB57-9E3885D7CD23}">
      <dsp:nvSpPr>
        <dsp:cNvPr id="0" name=""/>
        <dsp:cNvSpPr/>
      </dsp:nvSpPr>
      <dsp:spPr>
        <a:xfrm>
          <a:off x="0" y="26923"/>
          <a:ext cx="6632436" cy="15514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/>
            <a:t>Desafío de la IA en la Producción de Conocimiento</a:t>
          </a:r>
          <a:endParaRPr lang="en-CL" sz="3900" kern="1200"/>
        </a:p>
      </dsp:txBody>
      <dsp:txXfrm>
        <a:off x="75734" y="102657"/>
        <a:ext cx="6480968" cy="1399952"/>
      </dsp:txXfrm>
    </dsp:sp>
    <dsp:sp modelId="{7AE461E7-3B9D-1947-AB52-5109C864AA58}">
      <dsp:nvSpPr>
        <dsp:cNvPr id="0" name=""/>
        <dsp:cNvSpPr/>
      </dsp:nvSpPr>
      <dsp:spPr>
        <a:xfrm>
          <a:off x="0" y="1690663"/>
          <a:ext cx="6632436" cy="15514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Distinción fundamental: Citación vs. Autoría</a:t>
          </a:r>
          <a:endParaRPr lang="en-CL" sz="3900" kern="1200" dirty="0"/>
        </a:p>
      </dsp:txBody>
      <dsp:txXfrm>
        <a:off x="75734" y="1766397"/>
        <a:ext cx="6480968" cy="1399952"/>
      </dsp:txXfrm>
    </dsp:sp>
    <dsp:sp modelId="{A31056E3-ADE4-B440-80B8-04851344209D}">
      <dsp:nvSpPr>
        <dsp:cNvPr id="0" name=""/>
        <dsp:cNvSpPr/>
      </dsp:nvSpPr>
      <dsp:spPr>
        <a:xfrm>
          <a:off x="0" y="3354404"/>
          <a:ext cx="6632436" cy="155142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El Propósito Dual de la Citación de IA</a:t>
          </a:r>
          <a:endParaRPr lang="en-CL" sz="3900" kern="1200" dirty="0"/>
        </a:p>
      </dsp:txBody>
      <dsp:txXfrm>
        <a:off x="75734" y="3430138"/>
        <a:ext cx="6480968" cy="13999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873A76-A960-4F43-AD42-71FA9DEA82E7}">
      <dsp:nvSpPr>
        <dsp:cNvPr id="0" name=""/>
        <dsp:cNvSpPr/>
      </dsp:nvSpPr>
      <dsp:spPr>
        <a:xfrm>
          <a:off x="1995" y="1948585"/>
          <a:ext cx="2293180" cy="11465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4000" kern="1200"/>
            <a:t>¿Quién? </a:t>
          </a:r>
          <a:endParaRPr lang="en-CL" sz="4000" kern="1200"/>
        </a:p>
      </dsp:txBody>
      <dsp:txXfrm>
        <a:off x="35577" y="1982167"/>
        <a:ext cx="2226016" cy="1079426"/>
      </dsp:txXfrm>
    </dsp:sp>
    <dsp:sp modelId="{346AD664-5C51-094D-853F-EEDAC8401127}">
      <dsp:nvSpPr>
        <dsp:cNvPr id="0" name=""/>
        <dsp:cNvSpPr/>
      </dsp:nvSpPr>
      <dsp:spPr>
        <a:xfrm>
          <a:off x="231313" y="3095176"/>
          <a:ext cx="229318" cy="8599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942"/>
              </a:lnTo>
              <a:lnTo>
                <a:pt x="229318" y="8599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170B19-4743-BF47-8CD4-16D5094F2841}">
      <dsp:nvSpPr>
        <dsp:cNvPr id="0" name=""/>
        <dsp:cNvSpPr/>
      </dsp:nvSpPr>
      <dsp:spPr>
        <a:xfrm>
          <a:off x="460631" y="3381823"/>
          <a:ext cx="1834544" cy="1146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/>
            <a:t>La herramienta y su desarrollador (Ej. CHATGPT, OPEN IA) </a:t>
          </a:r>
          <a:endParaRPr lang="en-CL" sz="1800" kern="1200"/>
        </a:p>
      </dsp:txBody>
      <dsp:txXfrm>
        <a:off x="494213" y="3415405"/>
        <a:ext cx="1767380" cy="1079426"/>
      </dsp:txXfrm>
    </dsp:sp>
    <dsp:sp modelId="{29A15C34-28FD-4D42-B980-B2D0B2523D7E}">
      <dsp:nvSpPr>
        <dsp:cNvPr id="0" name=""/>
        <dsp:cNvSpPr/>
      </dsp:nvSpPr>
      <dsp:spPr>
        <a:xfrm>
          <a:off x="2868471" y="1948585"/>
          <a:ext cx="2293180" cy="11465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4000" kern="1200"/>
            <a:t>¿Qué? </a:t>
          </a:r>
          <a:endParaRPr lang="en-CL" sz="4000" kern="1200"/>
        </a:p>
      </dsp:txBody>
      <dsp:txXfrm>
        <a:off x="2902053" y="1982167"/>
        <a:ext cx="2226016" cy="1079426"/>
      </dsp:txXfrm>
    </dsp:sp>
    <dsp:sp modelId="{488D6508-B191-C047-B7FF-D857686E3F57}">
      <dsp:nvSpPr>
        <dsp:cNvPr id="0" name=""/>
        <dsp:cNvSpPr/>
      </dsp:nvSpPr>
      <dsp:spPr>
        <a:xfrm>
          <a:off x="3097789" y="3095176"/>
          <a:ext cx="229318" cy="8599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942"/>
              </a:lnTo>
              <a:lnTo>
                <a:pt x="229318" y="8599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A69C7F-F92E-DC40-AA57-C63BAB782BBF}">
      <dsp:nvSpPr>
        <dsp:cNvPr id="0" name=""/>
        <dsp:cNvSpPr/>
      </dsp:nvSpPr>
      <dsp:spPr>
        <a:xfrm>
          <a:off x="3327107" y="3381823"/>
          <a:ext cx="1834544" cy="1146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/>
            <a:t>El prompt o la pregunta que se utilizó para generar el texto</a:t>
          </a:r>
          <a:endParaRPr lang="en-CL" sz="1800" kern="1200"/>
        </a:p>
      </dsp:txBody>
      <dsp:txXfrm>
        <a:off x="3360689" y="3415405"/>
        <a:ext cx="1767380" cy="1079426"/>
      </dsp:txXfrm>
    </dsp:sp>
    <dsp:sp modelId="{F9DAE167-B4B9-9A4D-B5AD-E0C8B21A56A0}">
      <dsp:nvSpPr>
        <dsp:cNvPr id="0" name=""/>
        <dsp:cNvSpPr/>
      </dsp:nvSpPr>
      <dsp:spPr>
        <a:xfrm>
          <a:off x="5734947" y="1948585"/>
          <a:ext cx="2293180" cy="11465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4000" kern="1200"/>
            <a:t>¿Cuándo? </a:t>
          </a:r>
          <a:endParaRPr lang="en-CL" sz="4000" kern="1200"/>
        </a:p>
      </dsp:txBody>
      <dsp:txXfrm>
        <a:off x="5768529" y="1982167"/>
        <a:ext cx="2226016" cy="1079426"/>
      </dsp:txXfrm>
    </dsp:sp>
    <dsp:sp modelId="{70B50C3C-189E-5A4D-AC83-BBA1A2B76C35}">
      <dsp:nvSpPr>
        <dsp:cNvPr id="0" name=""/>
        <dsp:cNvSpPr/>
      </dsp:nvSpPr>
      <dsp:spPr>
        <a:xfrm>
          <a:off x="5964265" y="3095176"/>
          <a:ext cx="229318" cy="8599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942"/>
              </a:lnTo>
              <a:lnTo>
                <a:pt x="229318" y="8599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E55FF0-E49F-7E4A-B0BB-DE4714887834}">
      <dsp:nvSpPr>
        <dsp:cNvPr id="0" name=""/>
        <dsp:cNvSpPr/>
      </dsp:nvSpPr>
      <dsp:spPr>
        <a:xfrm>
          <a:off x="6193583" y="3381823"/>
          <a:ext cx="1834544" cy="1146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/>
            <a:t>La fecha exacta en que se generó el contenido.</a:t>
          </a:r>
          <a:endParaRPr lang="en-CL" sz="1800" kern="1200"/>
        </a:p>
      </dsp:txBody>
      <dsp:txXfrm>
        <a:off x="6227165" y="3415405"/>
        <a:ext cx="1767380" cy="1079426"/>
      </dsp:txXfrm>
    </dsp:sp>
    <dsp:sp modelId="{778A80FD-1274-F94C-BA00-A3D9ECC23DFB}">
      <dsp:nvSpPr>
        <dsp:cNvPr id="0" name=""/>
        <dsp:cNvSpPr/>
      </dsp:nvSpPr>
      <dsp:spPr>
        <a:xfrm>
          <a:off x="8601423" y="1948585"/>
          <a:ext cx="2293180" cy="11465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4000" kern="1200"/>
            <a:t>¿Dónde? </a:t>
          </a:r>
          <a:endParaRPr lang="en-CL" sz="4000" kern="1200"/>
        </a:p>
      </dsp:txBody>
      <dsp:txXfrm>
        <a:off x="8635005" y="1982167"/>
        <a:ext cx="2226016" cy="1079426"/>
      </dsp:txXfrm>
    </dsp:sp>
    <dsp:sp modelId="{B0C109B5-598F-A441-B8A1-926D486E8934}">
      <dsp:nvSpPr>
        <dsp:cNvPr id="0" name=""/>
        <dsp:cNvSpPr/>
      </dsp:nvSpPr>
      <dsp:spPr>
        <a:xfrm>
          <a:off x="8830741" y="3095176"/>
          <a:ext cx="229318" cy="8599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9942"/>
              </a:lnTo>
              <a:lnTo>
                <a:pt x="229318" y="85994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E5E2EB-FFFC-BD40-81C3-A6BB969A2B85}">
      <dsp:nvSpPr>
        <dsp:cNvPr id="0" name=""/>
        <dsp:cNvSpPr/>
      </dsp:nvSpPr>
      <dsp:spPr>
        <a:xfrm>
          <a:off x="9060060" y="3381823"/>
          <a:ext cx="1834544" cy="11465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800" kern="1200"/>
            <a:t>La URL general de la herramienta (si está disponible).</a:t>
          </a:r>
          <a:endParaRPr lang="en-CL" sz="1800" kern="1200"/>
        </a:p>
      </dsp:txBody>
      <dsp:txXfrm>
        <a:off x="9093642" y="3415405"/>
        <a:ext cx="1767380" cy="10794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B4B429-53B1-4F4F-9EB3-04957043642E}" type="datetimeFigureOut">
              <a:rPr lang="es-CL" smtClean="0"/>
              <a:t>14-10-25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0FD1A8-C180-4C8D-9F6E-DFDFE2DB8247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4285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hat.openai.com/chat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Presenta la historia y tradición de ITMS GROUP</a:t>
            </a:r>
          </a:p>
          <a:p>
            <a:r>
              <a:rPr lang="es-ES_tradnl" dirty="0"/>
              <a:t>Portafolio de Productos </a:t>
            </a:r>
          </a:p>
          <a:p>
            <a:r>
              <a:rPr lang="es-ES_tradnl" dirty="0"/>
              <a:t>Aporte de Valor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56824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Fundamentos de la estrategia comercial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38757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Presentación comercial del producto. </a:t>
            </a: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70792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Mejores herramientas para la educación digital según el TECNOLOGICO DE MONTERREY</a:t>
            </a:r>
          </a:p>
          <a:p>
            <a:endParaRPr lang="es-ES_tradnl" dirty="0"/>
          </a:p>
          <a:p>
            <a:endParaRPr lang="es-ES_tradnl" dirty="0"/>
          </a:p>
          <a:p>
            <a:r>
              <a:rPr lang="es-ES_tradnl" dirty="0"/>
              <a:t>https://conecta.tec.mx/es/noticias/nacional/educacion/aplicaciones-herramientas-inteligencia-artificial-ia-estudiantes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13800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">
              <a:buNone/>
            </a:pPr>
            <a:r>
              <a:rPr lang="en-US" dirty="0" err="1">
                <a:effectLst/>
              </a:rPr>
              <a:t>ComponentePregunta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respondeImplicación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práctica</a:t>
            </a:r>
            <a:endParaRPr lang="en-US" dirty="0">
              <a:effectLst/>
            </a:endParaRPr>
          </a:p>
          <a:p>
            <a:pPr fontAlgn="b">
              <a:buNone/>
            </a:pPr>
            <a:r>
              <a:rPr lang="en-US" dirty="0" err="1">
                <a:effectLst/>
              </a:rPr>
              <a:t>Fundamentos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Filosóficos¿Qué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tipo</a:t>
            </a:r>
            <a:r>
              <a:rPr lang="en-US" dirty="0">
                <a:effectLst/>
              </a:rPr>
              <a:t> de persona y </a:t>
            </a:r>
            <a:r>
              <a:rPr lang="en-US" dirty="0" err="1">
                <a:effectLst/>
              </a:rPr>
              <a:t>ciudadano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queremos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formar?Define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valores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misión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institución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ej</a:t>
            </a:r>
            <a:r>
              <a:rPr lang="en-US" dirty="0">
                <a:effectLst/>
              </a:rPr>
              <a:t>: </a:t>
            </a:r>
            <a:r>
              <a:rPr lang="en-US" dirty="0" err="1">
                <a:effectLst/>
              </a:rPr>
              <a:t>enfoque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humanista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crítico</a:t>
            </a:r>
            <a:r>
              <a:rPr lang="en-US" dirty="0">
                <a:effectLst/>
              </a:rPr>
              <a:t>, o </a:t>
            </a:r>
            <a:r>
              <a:rPr lang="en-US" dirty="0" err="1">
                <a:effectLst/>
              </a:rPr>
              <a:t>técnico</a:t>
            </a:r>
            <a:r>
              <a:rPr lang="en-US" dirty="0">
                <a:effectLst/>
              </a:rPr>
              <a:t>).</a:t>
            </a:r>
          </a:p>
          <a:p>
            <a:pPr fontAlgn="b">
              <a:buNone/>
            </a:pPr>
            <a:r>
              <a:rPr lang="en-US" dirty="0" err="1">
                <a:effectLst/>
              </a:rPr>
              <a:t>Teoría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Aprendizaje¿Cómo</a:t>
            </a:r>
            <a:r>
              <a:rPr lang="en-US" dirty="0">
                <a:effectLst/>
              </a:rPr>
              <a:t> y por </a:t>
            </a:r>
            <a:r>
              <a:rPr lang="en-US" dirty="0" err="1">
                <a:effectLst/>
              </a:rPr>
              <a:t>qué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aprende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estudiante?Determina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prioriza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conductismo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constructivismo</a:t>
            </a:r>
            <a:r>
              <a:rPr lang="en-US" dirty="0">
                <a:effectLst/>
              </a:rPr>
              <a:t>, o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socioconstructivismo</a:t>
            </a:r>
            <a:r>
              <a:rPr lang="en-US" dirty="0">
                <a:effectLst/>
              </a:rPr>
              <a:t>.</a:t>
            </a:r>
          </a:p>
          <a:p>
            <a:pPr fontAlgn="b">
              <a:buNone/>
            </a:pPr>
            <a:r>
              <a:rPr lang="en-US" dirty="0" err="1">
                <a:effectLst/>
              </a:rPr>
              <a:t>Metodología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Enseñanza¿De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qué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manera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enseñamos?Establece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enseñanza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basa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clases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magistrales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Aprendizaje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Basado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Proyectos</a:t>
            </a:r>
            <a:r>
              <a:rPr lang="en-US" dirty="0">
                <a:effectLst/>
              </a:rPr>
              <a:t> (ABP), </a:t>
            </a:r>
            <a:r>
              <a:rPr lang="en-US" dirty="0" err="1">
                <a:effectLst/>
              </a:rPr>
              <a:t>casos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clínicos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educación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línea</a:t>
            </a:r>
            <a:r>
              <a:rPr lang="en-US" dirty="0">
                <a:effectLst/>
              </a:rPr>
              <a:t>.</a:t>
            </a:r>
          </a:p>
          <a:p>
            <a:pPr fontAlgn="b">
              <a:buNone/>
            </a:pPr>
            <a:r>
              <a:rPr lang="en-US" dirty="0" err="1">
                <a:effectLst/>
              </a:rPr>
              <a:t>Perfil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Egreso¿Qué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saber, saber </a:t>
            </a:r>
            <a:r>
              <a:rPr lang="en-US" dirty="0" err="1">
                <a:effectLst/>
              </a:rPr>
              <a:t>hacer</a:t>
            </a:r>
            <a:r>
              <a:rPr lang="en-US" dirty="0">
                <a:effectLst/>
              </a:rPr>
              <a:t> y ser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egresado?Define</a:t>
            </a:r>
            <a:r>
              <a:rPr lang="en-US" dirty="0">
                <a:effectLst/>
              </a:rPr>
              <a:t> las </a:t>
            </a:r>
            <a:r>
              <a:rPr lang="en-US" dirty="0" err="1">
                <a:effectLst/>
              </a:rPr>
              <a:t>competencias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específicas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estudiante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desarrollar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habilidades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conocimientos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actitudes</a:t>
            </a:r>
            <a:r>
              <a:rPr lang="en-US" dirty="0">
                <a:effectLst/>
              </a:rPr>
              <a:t>).</a:t>
            </a:r>
          </a:p>
          <a:p>
            <a:pPr fontAlgn="b"/>
            <a:r>
              <a:rPr lang="en-US" dirty="0" err="1">
                <a:effectLst/>
              </a:rPr>
              <a:t>Evaluación¿Cómo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medimos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éxito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aprendizaje?Dicta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usan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exámenes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estandarizados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evaluación</a:t>
            </a:r>
            <a:r>
              <a:rPr lang="en-US" dirty="0">
                <a:effectLst/>
              </a:rPr>
              <a:t> continua, </a:t>
            </a:r>
            <a:r>
              <a:rPr lang="en-US" dirty="0" err="1">
                <a:effectLst/>
              </a:rPr>
              <a:t>evaluación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basada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competencias</a:t>
            </a:r>
            <a:r>
              <a:rPr lang="en-US" dirty="0">
                <a:effectLst/>
              </a:rPr>
              <a:t>, o </a:t>
            </a:r>
            <a:r>
              <a:rPr lang="en-US" dirty="0" err="1">
                <a:effectLst/>
              </a:rPr>
              <a:t>portafolios</a:t>
            </a:r>
            <a:r>
              <a:rPr lang="en-US" dirty="0">
                <a:effectLst/>
              </a:rPr>
              <a:t>.</a:t>
            </a: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97663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Texto generado por AI. </a:t>
            </a:r>
          </a:p>
          <a:p>
            <a:endParaRPr lang="es-ES_tradnl" dirty="0"/>
          </a:p>
          <a:p>
            <a:pPr rtl="0">
              <a:buNone/>
            </a:pPr>
            <a:r>
              <a:rPr lang="en-US" b="1" dirty="0">
                <a:effectLst/>
              </a:rPr>
              <a:t>I. </a:t>
            </a:r>
            <a:r>
              <a:rPr lang="en-US" b="1" dirty="0" err="1">
                <a:effectLst/>
              </a:rPr>
              <a:t>Introducción</a:t>
            </a:r>
            <a:r>
              <a:rPr lang="en-US" b="1" dirty="0">
                <a:effectLst/>
              </a:rPr>
              <a:t>: El Imperativo de la Transparencia y la Crisis de la Autoría</a:t>
            </a: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irrupción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acelerada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modelos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lenguaje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grande</a:t>
            </a:r>
            <a:r>
              <a:rPr lang="en-US" dirty="0">
                <a:effectLst/>
              </a:rPr>
              <a:t> (LLMs),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ChatGPT, ha </a:t>
            </a:r>
            <a:r>
              <a:rPr lang="en-US" dirty="0" err="1">
                <a:effectLst/>
              </a:rPr>
              <a:t>transformado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radicalmente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panorama de la </a:t>
            </a:r>
            <a:r>
              <a:rPr lang="en-US" dirty="0" err="1">
                <a:effectLst/>
              </a:rPr>
              <a:t>producción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conocimiento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obligando</a:t>
            </a:r>
            <a:r>
              <a:rPr lang="en-US" dirty="0">
                <a:effectLst/>
              </a:rPr>
              <a:t> a </a:t>
            </a:r>
            <a:r>
              <a:rPr lang="en-US" dirty="0" err="1">
                <a:effectLst/>
              </a:rPr>
              <a:t>redefinir</a:t>
            </a:r>
            <a:r>
              <a:rPr lang="en-US" dirty="0">
                <a:effectLst/>
              </a:rPr>
              <a:t> las </a:t>
            </a:r>
            <a:r>
              <a:rPr lang="en-US" dirty="0" err="1">
                <a:effectLst/>
              </a:rPr>
              <a:t>prácticas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académica</a:t>
            </a:r>
            <a:r>
              <a:rPr lang="en-US" dirty="0">
                <a:effectLst/>
              </a:rPr>
              <a:t> y editorial. En </a:t>
            </a:r>
            <a:r>
              <a:rPr lang="en-US" dirty="0" err="1">
                <a:effectLst/>
              </a:rPr>
              <a:t>respuesta</a:t>
            </a:r>
            <a:r>
              <a:rPr lang="en-US" dirty="0">
                <a:effectLst/>
              </a:rPr>
              <a:t> a la consulta fundamental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textos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generados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Inteligencia</a:t>
            </a:r>
            <a:r>
              <a:rPr lang="en-US" dirty="0">
                <a:effectLst/>
              </a:rPr>
              <a:t> Artificial (IA), la </a:t>
            </a:r>
            <a:r>
              <a:rPr lang="en-US" dirty="0" err="1">
                <a:effectLst/>
              </a:rPr>
              <a:t>conclusión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categórica</a:t>
            </a:r>
            <a:r>
              <a:rPr lang="en-US" dirty="0">
                <a:effectLst/>
              </a:rPr>
              <a:t>: </a:t>
            </a:r>
            <a:r>
              <a:rPr lang="en-US" dirty="0" err="1">
                <a:effectLst/>
              </a:rPr>
              <a:t>sí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por IA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citarse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pero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requisito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fundamenta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obligación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ética</a:t>
            </a:r>
            <a:r>
              <a:rPr lang="en-US" dirty="0">
                <a:effectLst/>
              </a:rPr>
              <a:t> de </a:t>
            </a:r>
            <a:r>
              <a:rPr lang="en-US" b="1" dirty="0">
                <a:effectLst/>
              </a:rPr>
              <a:t>transparencia y </a:t>
            </a:r>
            <a:r>
              <a:rPr lang="en-US" b="1" dirty="0" err="1">
                <a:effectLst/>
              </a:rPr>
              <a:t>trazabilidad</a:t>
            </a:r>
            <a:r>
              <a:rPr lang="en-US" dirty="0">
                <a:effectLst/>
              </a:rPr>
              <a:t>, y no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reconocimiento</a:t>
            </a:r>
            <a:r>
              <a:rPr lang="en-US" dirty="0">
                <a:effectLst/>
              </a:rPr>
              <a:t> de la autoría, la </a:t>
            </a:r>
            <a:r>
              <a:rPr lang="en-US" dirty="0" err="1">
                <a:effectLst/>
              </a:rPr>
              <a:t>cual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permanece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exclusivamente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humana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b="1" dirty="0">
                <a:effectLst/>
              </a:rPr>
              <a:t>A. El </a:t>
            </a:r>
            <a:r>
              <a:rPr lang="en-US" b="1" dirty="0" err="1">
                <a:effectLst/>
              </a:rPr>
              <a:t>Desafío</a:t>
            </a:r>
            <a:r>
              <a:rPr lang="en-US" b="1" dirty="0">
                <a:effectLst/>
              </a:rPr>
              <a:t> de la IA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la </a:t>
            </a:r>
            <a:r>
              <a:rPr lang="en-US" b="1" dirty="0" err="1">
                <a:effectLst/>
              </a:rPr>
              <a:t>Producción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Conocimiento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>
                <a:effectLst/>
              </a:rPr>
              <a:t>El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producido</a:t>
            </a:r>
            <a:r>
              <a:rPr lang="en-US" dirty="0">
                <a:effectLst/>
              </a:rPr>
              <a:t> por IA </a:t>
            </a:r>
            <a:r>
              <a:rPr lang="en-US" dirty="0" err="1">
                <a:effectLst/>
              </a:rPr>
              <a:t>Generativa</a:t>
            </a:r>
            <a:r>
              <a:rPr lang="en-US" dirty="0">
                <a:effectLst/>
              </a:rPr>
              <a:t> (GenAI) se ha </a:t>
            </a:r>
            <a:r>
              <a:rPr lang="en-US" dirty="0" err="1">
                <a:effectLst/>
              </a:rPr>
              <a:t>posicionado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apta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facilitar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investigación</a:t>
            </a:r>
            <a:r>
              <a:rPr lang="en-US" dirty="0">
                <a:effectLst/>
              </a:rPr>
              <a:t> o para </a:t>
            </a:r>
            <a:r>
              <a:rPr lang="en-US" dirty="0" err="1">
                <a:effectLst/>
              </a:rPr>
              <a:t>generar</a:t>
            </a:r>
            <a:r>
              <a:rPr lang="en-US" dirty="0">
                <a:effectLst/>
              </a:rPr>
              <a:t> ideas </a:t>
            </a:r>
            <a:r>
              <a:rPr lang="en-US" dirty="0" err="1">
                <a:effectLst/>
              </a:rPr>
              <a:t>preliminares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siempre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cuando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no </a:t>
            </a:r>
            <a:r>
              <a:rPr lang="en-US" dirty="0" err="1">
                <a:effectLst/>
              </a:rPr>
              <a:t>sustituya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esfuerzo</a:t>
            </a:r>
            <a:r>
              <a:rPr lang="en-US" dirty="0">
                <a:effectLst/>
              </a:rPr>
              <a:t> personal,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análisis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crítico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propio</a:t>
            </a:r>
            <a:r>
              <a:rPr lang="en-US" dirty="0">
                <a:effectLst/>
              </a:rPr>
              <a:t>. El </a:t>
            </a:r>
            <a:r>
              <a:rPr lang="en-US" dirty="0" err="1">
                <a:effectLst/>
              </a:rPr>
              <a:t>sistema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enfrenta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desafío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incorporar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contenidos</a:t>
            </a:r>
            <a:r>
              <a:rPr lang="en-US" dirty="0">
                <a:effectLst/>
              </a:rPr>
              <a:t> bajo un </a:t>
            </a:r>
            <a:r>
              <a:rPr lang="en-US" dirty="0" err="1">
                <a:effectLst/>
              </a:rPr>
              <a:t>marco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buenas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prácticas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universalmente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aceptadas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específicamente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aquellas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relacionadas</a:t>
            </a:r>
            <a:r>
              <a:rPr lang="en-US" dirty="0">
                <a:effectLst/>
              </a:rPr>
              <a:t> con la </a:t>
            </a:r>
            <a:r>
              <a:rPr lang="en-US" dirty="0" err="1">
                <a:effectLst/>
              </a:rPr>
              <a:t>atribución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referencia</a:t>
            </a:r>
            <a:r>
              <a:rPr lang="en-US" dirty="0">
                <a:effectLst/>
              </a:rPr>
              <a:t>. El </a:t>
            </a:r>
            <a:r>
              <a:rPr lang="en-US" dirty="0" err="1">
                <a:effectLst/>
              </a:rPr>
              <a:t>objetivo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adaptar</a:t>
            </a:r>
            <a:r>
              <a:rPr lang="en-US" dirty="0">
                <a:effectLst/>
              </a:rPr>
              <a:t> las </a:t>
            </a:r>
            <a:r>
              <a:rPr lang="en-US" dirty="0" err="1">
                <a:effectLst/>
              </a:rPr>
              <a:t>soluciones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existentes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académica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nueva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realidad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asistencia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algorítmica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B. La Distinción Fundamental: Citación vs. Autoría</a:t>
            </a:r>
          </a:p>
          <a:p>
            <a:pPr rtl="0">
              <a:buNone/>
            </a:pPr>
            <a:r>
              <a:rPr lang="en-US" dirty="0">
                <a:effectLst/>
              </a:rPr>
              <a:t>La principal </a:t>
            </a:r>
            <a:r>
              <a:rPr lang="en-US" dirty="0" err="1">
                <a:effectLst/>
              </a:rPr>
              <a:t>tensión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este</a:t>
            </a:r>
            <a:r>
              <a:rPr lang="en-US" dirty="0">
                <a:effectLst/>
              </a:rPr>
              <a:t> campo reside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naturaleza</a:t>
            </a:r>
            <a:r>
              <a:rPr lang="en-US" dirty="0">
                <a:effectLst/>
              </a:rPr>
              <a:t> de la autoría. Los </a:t>
            </a:r>
            <a:r>
              <a:rPr lang="en-US" dirty="0" err="1">
                <a:effectLst/>
              </a:rPr>
              <a:t>organismos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éticos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publicación</a:t>
            </a:r>
            <a:r>
              <a:rPr lang="en-US" dirty="0">
                <a:effectLst/>
              </a:rPr>
              <a:t> y las </a:t>
            </a:r>
            <a:r>
              <a:rPr lang="en-US" dirty="0" err="1">
                <a:effectLst/>
              </a:rPr>
              <a:t>principales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editoriales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establecido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política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uniforme</a:t>
            </a:r>
            <a:r>
              <a:rPr lang="en-US" dirty="0">
                <a:effectLst/>
              </a:rPr>
              <a:t>: la IA no </a:t>
            </a:r>
            <a:r>
              <a:rPr lang="en-US" dirty="0" err="1">
                <a:effectLst/>
              </a:rPr>
              <a:t>puede</a:t>
            </a:r>
            <a:r>
              <a:rPr lang="en-US" dirty="0">
                <a:effectLst/>
              </a:rPr>
              <a:t> ser </a:t>
            </a:r>
            <a:r>
              <a:rPr lang="en-US" dirty="0" err="1">
                <a:effectLst/>
              </a:rPr>
              <a:t>autora</a:t>
            </a:r>
            <a:r>
              <a:rPr lang="en-US" dirty="0">
                <a:effectLst/>
              </a:rPr>
              <a:t> de un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académico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científico</a:t>
            </a:r>
            <a:r>
              <a:rPr lang="en-US" dirty="0">
                <a:effectLst/>
              </a:rPr>
              <a:t>. La autoría </a:t>
            </a:r>
            <a:r>
              <a:rPr lang="en-US" dirty="0" err="1">
                <a:effectLst/>
              </a:rPr>
              <a:t>conlleva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responsabilidades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ineludibles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incluyendo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rendición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cuentas</a:t>
            </a:r>
            <a:r>
              <a:rPr lang="en-US" dirty="0">
                <a:effectLst/>
              </a:rPr>
              <a:t> por la </a:t>
            </a:r>
            <a:r>
              <a:rPr lang="en-US" dirty="0" err="1">
                <a:effectLst/>
              </a:rPr>
              <a:t>exactitud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funciones</a:t>
            </a:r>
            <a:r>
              <a:rPr lang="en-US" dirty="0">
                <a:effectLst/>
              </a:rPr>
              <a:t> que las </a:t>
            </a:r>
            <a:r>
              <a:rPr lang="en-US" dirty="0" err="1">
                <a:effectLst/>
              </a:rPr>
              <a:t>máquinas</a:t>
            </a:r>
            <a:r>
              <a:rPr lang="en-US" dirty="0">
                <a:effectLst/>
              </a:rPr>
              <a:t> son </a:t>
            </a:r>
            <a:r>
              <a:rPr lang="en-US" dirty="0" err="1">
                <a:effectLst/>
              </a:rPr>
              <a:t>intrínsecamente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incapaces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asumir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El </a:t>
            </a:r>
            <a:r>
              <a:rPr lang="en-US" dirty="0" err="1">
                <a:effectLst/>
              </a:rPr>
              <a:t>papel</a:t>
            </a:r>
            <a:r>
              <a:rPr lang="en-US" dirty="0">
                <a:effectLst/>
              </a:rPr>
              <a:t> de la persona es crucial. Los </a:t>
            </a:r>
            <a:r>
              <a:rPr lang="en-US" dirty="0" err="1">
                <a:effectLst/>
              </a:rPr>
              <a:t>autores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asumir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final por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. Esto </a:t>
            </a:r>
            <a:r>
              <a:rPr lang="en-US" dirty="0" err="1">
                <a:effectLst/>
              </a:rPr>
              <a:t>implica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obligación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revisar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editar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cuidadosamente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cualquier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producto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por la IA, </a:t>
            </a:r>
            <a:r>
              <a:rPr lang="en-US" dirty="0" err="1">
                <a:effectLst/>
              </a:rPr>
              <a:t>ya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estos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modelos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pueden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resultados</a:t>
            </a:r>
            <a:r>
              <a:rPr lang="en-US" dirty="0">
                <a:effectLst/>
              </a:rPr>
              <a:t> que, </a:t>
            </a:r>
            <a:r>
              <a:rPr lang="en-US" dirty="0" err="1">
                <a:effectLst/>
              </a:rPr>
              <a:t>aunque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parezcan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autoritarios</a:t>
            </a:r>
            <a:r>
              <a:rPr lang="en-US" dirty="0">
                <a:effectLst/>
              </a:rPr>
              <a:t> y bien </a:t>
            </a:r>
            <a:r>
              <a:rPr lang="en-US" dirty="0" err="1">
                <a:effectLst/>
              </a:rPr>
              <a:t>formulados</a:t>
            </a:r>
            <a:r>
              <a:rPr lang="en-US" dirty="0">
                <a:effectLst/>
              </a:rPr>
              <a:t>, son </a:t>
            </a:r>
            <a:r>
              <a:rPr lang="en-US" dirty="0" err="1">
                <a:effectLst/>
              </a:rPr>
              <a:t>susceptibles</a:t>
            </a:r>
            <a:r>
              <a:rPr lang="en-US" dirty="0">
                <a:effectLst/>
              </a:rPr>
              <a:t> de ser </a:t>
            </a:r>
            <a:r>
              <a:rPr lang="en-US" dirty="0" err="1">
                <a:effectLst/>
              </a:rPr>
              <a:t>incorrectos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sesgados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incompletos</a:t>
            </a:r>
            <a:r>
              <a:rPr lang="en-US" dirty="0">
                <a:effectLst/>
              </a:rPr>
              <a:t>, lo que se </a:t>
            </a:r>
            <a:r>
              <a:rPr lang="en-US" dirty="0" err="1">
                <a:effectLst/>
              </a:rPr>
              <a:t>conoce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"</a:t>
            </a:r>
            <a:r>
              <a:rPr lang="en-US" dirty="0" err="1">
                <a:effectLst/>
              </a:rPr>
              <a:t>alucinaciones</a:t>
            </a:r>
            <a:r>
              <a:rPr lang="en-US" dirty="0">
                <a:effectLst/>
              </a:rPr>
              <a:t>".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C. </a:t>
            </a:r>
            <a:r>
              <a:rPr lang="en-US" b="1" dirty="0" err="1">
                <a:effectLst/>
              </a:rPr>
              <a:t>Principios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Rectores</a:t>
            </a:r>
            <a:r>
              <a:rPr lang="en-US" b="1" dirty="0">
                <a:effectLst/>
              </a:rPr>
              <a:t> de la </a:t>
            </a:r>
            <a:r>
              <a:rPr lang="en-US" b="1" dirty="0" err="1">
                <a:effectLst/>
              </a:rPr>
              <a:t>Integración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Responsable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 err="1">
                <a:effectLst/>
              </a:rPr>
              <a:t>Cualquier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marco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utilización</a:t>
            </a:r>
            <a:r>
              <a:rPr lang="en-US" dirty="0">
                <a:effectLst/>
              </a:rPr>
              <a:t> de IA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trabajos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académicos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</a:t>
            </a:r>
            <a:r>
              <a:rPr lang="en-US" dirty="0">
                <a:effectLst/>
              </a:rPr>
              <a:t> sea a </a:t>
            </a:r>
            <a:r>
              <a:rPr lang="en-US" dirty="0" err="1">
                <a:effectLst/>
              </a:rPr>
              <a:t>nivel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institucional</a:t>
            </a:r>
            <a:r>
              <a:rPr lang="en-US" dirty="0">
                <a:effectLst/>
              </a:rPr>
              <a:t> o editorial, se </a:t>
            </a:r>
            <a:r>
              <a:rPr lang="en-US" dirty="0" err="1">
                <a:effectLst/>
              </a:rPr>
              <a:t>rige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tres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principios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fundamentales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deben</a:t>
            </a:r>
            <a:r>
              <a:rPr lang="en-US" dirty="0">
                <a:effectLst/>
              </a:rPr>
              <a:t> ser </a:t>
            </a:r>
            <a:r>
              <a:rPr lang="en-US" dirty="0" err="1">
                <a:effectLst/>
              </a:rPr>
              <a:t>cumplidos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garantizar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:   </a:t>
            </a:r>
          </a:p>
          <a:p>
            <a:pPr rtl="0">
              <a:buFont typeface="+mj-lt"/>
              <a:buAutoNum type="arabicPeriod"/>
            </a:pPr>
            <a:r>
              <a:rPr lang="en-US" b="1" dirty="0">
                <a:effectLst/>
              </a:rPr>
              <a:t>Transparencia: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Declarar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manera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explícita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abierta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cualquier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de IA </a:t>
            </a:r>
            <a:r>
              <a:rPr lang="en-US" dirty="0" err="1">
                <a:effectLst/>
              </a:rPr>
              <a:t>generativa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empleada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desarrollo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.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Responsabilidad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Asumir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plenamente</a:t>
            </a:r>
            <a:r>
              <a:rPr lang="en-US" dirty="0">
                <a:effectLst/>
              </a:rPr>
              <a:t> la autoría, </a:t>
            </a:r>
            <a:r>
              <a:rPr lang="en-US" dirty="0" err="1">
                <a:effectLst/>
              </a:rPr>
              <a:t>comprensión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exactitud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entregados</a:t>
            </a:r>
            <a:r>
              <a:rPr lang="en-US" dirty="0">
                <a:effectLst/>
              </a:rPr>
              <a:t>, sin </a:t>
            </a:r>
            <a:r>
              <a:rPr lang="en-US" dirty="0" err="1">
                <a:effectLst/>
              </a:rPr>
              <a:t>delegar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función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crítica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.</a:t>
            </a:r>
          </a:p>
          <a:p>
            <a:pPr rtl="0">
              <a:buFont typeface="+mj-lt"/>
              <a:buAutoNum type="arabicPeriod"/>
            </a:pPr>
            <a:r>
              <a:rPr lang="en-US" b="1" dirty="0">
                <a:effectLst/>
              </a:rPr>
              <a:t>Integridad Académica: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Utilizar</a:t>
            </a:r>
            <a:r>
              <a:rPr lang="en-US" dirty="0">
                <a:effectLst/>
              </a:rPr>
              <a:t> la IA </a:t>
            </a:r>
            <a:r>
              <a:rPr lang="en-US" dirty="0" err="1">
                <a:effectLst/>
              </a:rPr>
              <a:t>únicamente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dentro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límites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permitidos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evitando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prácticas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puedan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constituir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plagio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fraude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suplantación</a:t>
            </a:r>
            <a:r>
              <a:rPr lang="en-US" dirty="0">
                <a:effectLst/>
              </a:rPr>
              <a:t> de autoría.</a:t>
            </a:r>
          </a:p>
          <a:p>
            <a:pPr rtl="0">
              <a:buNone/>
            </a:pPr>
            <a:r>
              <a:rPr lang="en-US" b="1" dirty="0">
                <a:effectLst/>
              </a:rPr>
              <a:t>D. El Propósito Dual de la Citación de IA</a:t>
            </a: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necesidad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 la IA </a:t>
            </a:r>
            <a:r>
              <a:rPr lang="en-US" dirty="0" err="1">
                <a:effectLst/>
              </a:rPr>
              <a:t>posee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función</a:t>
            </a:r>
            <a:r>
              <a:rPr lang="en-US" dirty="0">
                <a:effectLst/>
              </a:rPr>
              <a:t> dual que se </a:t>
            </a:r>
            <a:r>
              <a:rPr lang="en-US" dirty="0" err="1">
                <a:effectLst/>
              </a:rPr>
              <a:t>desvía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tradicional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fuentes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publicadas</a:t>
            </a:r>
            <a:r>
              <a:rPr lang="en-US" dirty="0">
                <a:effectLst/>
              </a:rPr>
              <a:t>. En la academia,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históricamente</a:t>
            </a:r>
            <a:r>
              <a:rPr lang="en-US" dirty="0">
                <a:effectLst/>
              </a:rPr>
              <a:t> ha </a:t>
            </a:r>
            <a:r>
              <a:rPr lang="en-US" dirty="0" err="1">
                <a:effectLst/>
              </a:rPr>
              <a:t>servido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validar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fuente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proteger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derechos de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permitir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verificación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directa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parte</a:t>
            </a:r>
            <a:r>
              <a:rPr lang="en-US" dirty="0">
                <a:effectLst/>
              </a:rPr>
              <a:t> del lector. Sin embargo,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caso</a:t>
            </a:r>
            <a:r>
              <a:rPr lang="en-US" dirty="0">
                <a:effectLst/>
              </a:rPr>
              <a:t> de la IA,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output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efímero</a:t>
            </a:r>
            <a:r>
              <a:rPr lang="en-US" dirty="0">
                <a:effectLst/>
              </a:rPr>
              <a:t> y no recuperable </a:t>
            </a:r>
            <a:r>
              <a:rPr lang="en-US" dirty="0" err="1">
                <a:effectLst/>
              </a:rPr>
              <a:t>universalmente</a:t>
            </a:r>
            <a:r>
              <a:rPr lang="en-US" dirty="0">
                <a:effectLst/>
              </a:rPr>
              <a:t>, lo que </a:t>
            </a:r>
            <a:r>
              <a:rPr lang="en-US" dirty="0" err="1">
                <a:effectLst/>
              </a:rPr>
              <a:t>debilita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propósito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bibliográfico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dirty="0">
                <a:effectLst/>
              </a:rPr>
              <a:t>Por lo tanto, la </a:t>
            </a:r>
            <a:r>
              <a:rPr lang="en-US" dirty="0" err="1">
                <a:effectLst/>
              </a:rPr>
              <a:t>función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primaria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esta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es </a:t>
            </a:r>
            <a:r>
              <a:rPr lang="en-US" b="1" dirty="0" err="1">
                <a:effectLst/>
              </a:rPr>
              <a:t>ética</a:t>
            </a:r>
            <a:r>
              <a:rPr lang="en-US" b="1" dirty="0">
                <a:effectLst/>
              </a:rPr>
              <a:t> y legal</a:t>
            </a:r>
            <a:r>
              <a:rPr lang="en-US" dirty="0">
                <a:effectLst/>
              </a:rPr>
              <a:t>: </a:t>
            </a:r>
            <a:r>
              <a:rPr lang="en-US" dirty="0" err="1">
                <a:effectLst/>
              </a:rPr>
              <a:t>actúa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metodología</a:t>
            </a:r>
            <a:r>
              <a:rPr lang="en-US" dirty="0">
                <a:effectLst/>
              </a:rPr>
              <a:t>. Al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declarar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la IA,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alerta</a:t>
            </a:r>
            <a:r>
              <a:rPr lang="en-US" dirty="0">
                <a:effectLst/>
              </a:rPr>
              <a:t> al </a:t>
            </a:r>
            <a:r>
              <a:rPr lang="en-US" dirty="0" err="1">
                <a:effectLst/>
              </a:rPr>
              <a:t>evaluador</a:t>
            </a:r>
            <a:r>
              <a:rPr lang="en-US" dirty="0">
                <a:effectLst/>
              </a:rPr>
              <a:t> o al lector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intervención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algorítmica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producción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, y de forma </a:t>
            </a:r>
            <a:r>
              <a:rPr lang="en-US" dirty="0" err="1">
                <a:effectLst/>
              </a:rPr>
              <a:t>simultánea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formaliza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propia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aceptación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total por la </a:t>
            </a:r>
            <a:r>
              <a:rPr lang="en-US" dirty="0" err="1">
                <a:effectLst/>
              </a:rPr>
              <a:t>veracidad</a:t>
            </a:r>
            <a:r>
              <a:rPr lang="en-US" dirty="0">
                <a:effectLst/>
              </a:rPr>
              <a:t> e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dicho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. La </a:t>
            </a:r>
            <a:r>
              <a:rPr lang="en-US" dirty="0" err="1">
                <a:effectLst/>
              </a:rPr>
              <a:t>función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secundaria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trazabilidad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bibliográfica</a:t>
            </a:r>
            <a:r>
              <a:rPr lang="en-US" dirty="0">
                <a:effectLst/>
              </a:rPr>
              <a:t>, se </a:t>
            </a:r>
            <a:r>
              <a:rPr lang="en-US" dirty="0" err="1">
                <a:effectLst/>
              </a:rPr>
              <a:t>logra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parcialmente</a:t>
            </a:r>
            <a:r>
              <a:rPr lang="en-US" dirty="0">
                <a:effectLst/>
              </a:rPr>
              <a:t> al </a:t>
            </a:r>
            <a:r>
              <a:rPr lang="en-US" dirty="0" err="1">
                <a:effectLst/>
              </a:rPr>
              <a:t>especificar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versión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aunque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imposibilidad</a:t>
            </a:r>
            <a:r>
              <a:rPr lang="en-US" dirty="0">
                <a:effectLst/>
              </a:rPr>
              <a:t> de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lector </a:t>
            </a:r>
            <a:r>
              <a:rPr lang="en-US" dirty="0" err="1">
                <a:effectLst/>
              </a:rPr>
              <a:t>acceda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respuesta</a:t>
            </a:r>
            <a:r>
              <a:rPr lang="en-US" dirty="0">
                <a:effectLst/>
              </a:rPr>
              <a:t> exacta (a </a:t>
            </a:r>
            <a:r>
              <a:rPr lang="en-US" dirty="0" err="1">
                <a:effectLst/>
              </a:rPr>
              <a:t>menos</a:t>
            </a:r>
            <a:r>
              <a:rPr lang="en-US" dirty="0">
                <a:effectLst/>
              </a:rPr>
              <a:t> que se </a:t>
            </a:r>
            <a:r>
              <a:rPr lang="en-US" dirty="0" err="1">
                <a:effectLst/>
              </a:rPr>
              <a:t>comparta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) </a:t>
            </a:r>
            <a:r>
              <a:rPr lang="en-US" dirty="0" err="1">
                <a:effectLst/>
              </a:rPr>
              <a:t>representa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desafío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constante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II. El Imperativo </a:t>
            </a:r>
            <a:r>
              <a:rPr lang="en-US" b="1" dirty="0" err="1">
                <a:effectLst/>
              </a:rPr>
              <a:t>Ético</a:t>
            </a:r>
            <a:r>
              <a:rPr lang="en-US" b="1" dirty="0">
                <a:effectLst/>
              </a:rPr>
              <a:t> y la Política de Integridad Académica</a:t>
            </a: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regulación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IA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entornos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académicos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científicos</a:t>
            </a:r>
            <a:r>
              <a:rPr lang="en-US" dirty="0">
                <a:effectLst/>
              </a:rPr>
              <a:t> se ha </a:t>
            </a:r>
            <a:r>
              <a:rPr lang="en-US" dirty="0" err="1">
                <a:effectLst/>
              </a:rPr>
              <a:t>centrado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prioritariamente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marco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ético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entendiendo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formato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secundario</a:t>
            </a:r>
            <a:r>
              <a:rPr lang="en-US" dirty="0">
                <a:effectLst/>
              </a:rPr>
              <a:t> al </a:t>
            </a:r>
            <a:r>
              <a:rPr lang="en-US" dirty="0" err="1">
                <a:effectLst/>
              </a:rPr>
              <a:t>cumplimiento</a:t>
            </a:r>
            <a:r>
              <a:rPr lang="en-US" dirty="0">
                <a:effectLst/>
              </a:rPr>
              <a:t> de las </a:t>
            </a:r>
            <a:r>
              <a:rPr lang="en-US" dirty="0" err="1">
                <a:effectLst/>
              </a:rPr>
              <a:t>normas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divulgación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b="1" dirty="0">
                <a:effectLst/>
              </a:rPr>
              <a:t>A. La </a:t>
            </a:r>
            <a:r>
              <a:rPr lang="en-US" b="1" dirty="0" err="1">
                <a:effectLst/>
              </a:rPr>
              <a:t>Prohibición</a:t>
            </a:r>
            <a:r>
              <a:rPr lang="en-US" b="1" dirty="0">
                <a:effectLst/>
              </a:rPr>
              <a:t> de la Autoría No Humana</a:t>
            </a:r>
          </a:p>
          <a:p>
            <a:pPr rtl="0">
              <a:buNone/>
            </a:pPr>
            <a:r>
              <a:rPr lang="en-US" dirty="0">
                <a:effectLst/>
              </a:rPr>
              <a:t>El </a:t>
            </a:r>
            <a:r>
              <a:rPr lang="en-US" dirty="0" err="1">
                <a:effectLst/>
              </a:rPr>
              <a:t>consenso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internacional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ámbito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publicación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científica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firme</a:t>
            </a:r>
            <a:r>
              <a:rPr lang="en-US" dirty="0">
                <a:effectLst/>
              </a:rPr>
              <a:t>. El </a:t>
            </a:r>
            <a:r>
              <a:rPr lang="en-US" dirty="0" err="1">
                <a:effectLst/>
              </a:rPr>
              <a:t>Comité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Ética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Publicación</a:t>
            </a:r>
            <a:r>
              <a:rPr lang="en-US" dirty="0">
                <a:effectLst/>
              </a:rPr>
              <a:t> (COPE)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Comité</a:t>
            </a:r>
            <a:r>
              <a:rPr lang="en-US" dirty="0">
                <a:effectLst/>
              </a:rPr>
              <a:t> Internacional de </a:t>
            </a:r>
            <a:r>
              <a:rPr lang="en-US" dirty="0" err="1">
                <a:effectLst/>
              </a:rPr>
              <a:t>Editores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Revistas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Médicas</a:t>
            </a:r>
            <a:r>
              <a:rPr lang="en-US" dirty="0">
                <a:effectLst/>
              </a:rPr>
              <a:t> (ICMJE) </a:t>
            </a:r>
            <a:r>
              <a:rPr lang="en-US" dirty="0" err="1">
                <a:effectLst/>
              </a:rPr>
              <a:t>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establecido</a:t>
            </a:r>
            <a:r>
              <a:rPr lang="en-US" dirty="0">
                <a:effectLst/>
              </a:rPr>
              <a:t> que una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de IA </a:t>
            </a:r>
            <a:r>
              <a:rPr lang="en-US" dirty="0" err="1">
                <a:effectLst/>
              </a:rPr>
              <a:t>generativa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conceptualmente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incapaz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cumplir</a:t>
            </a:r>
            <a:r>
              <a:rPr lang="en-US" dirty="0">
                <a:effectLst/>
              </a:rPr>
              <a:t> con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criterios</a:t>
            </a:r>
            <a:r>
              <a:rPr lang="en-US" dirty="0">
                <a:effectLst/>
              </a:rPr>
              <a:t> de autoría. </a:t>
            </a:r>
            <a:r>
              <a:rPr lang="en-US" dirty="0" err="1">
                <a:effectLst/>
              </a:rPr>
              <a:t>Estos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criterios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exigen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sea </a:t>
            </a:r>
            <a:r>
              <a:rPr lang="en-US" dirty="0" err="1">
                <a:effectLst/>
              </a:rPr>
              <a:t>responsable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todos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aspectos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incluida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investigación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resolución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preguntas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relacionadas</a:t>
            </a:r>
            <a:r>
              <a:rPr lang="en-US" dirty="0">
                <a:effectLst/>
              </a:rPr>
              <a:t> con la </a:t>
            </a:r>
            <a:r>
              <a:rPr lang="en-US" dirty="0" err="1">
                <a:effectLst/>
              </a:rPr>
              <a:t>precisión</a:t>
            </a:r>
            <a:r>
              <a:rPr lang="en-US" dirty="0">
                <a:effectLst/>
              </a:rPr>
              <a:t> o la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Por </a:t>
            </a:r>
            <a:r>
              <a:rPr lang="en-US" dirty="0" err="1">
                <a:effectLst/>
              </a:rPr>
              <a:t>esta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razón</a:t>
            </a:r>
            <a:r>
              <a:rPr lang="en-US" dirty="0">
                <a:effectLst/>
              </a:rPr>
              <a:t>, la IA es </a:t>
            </a:r>
            <a:r>
              <a:rPr lang="en-US" dirty="0" err="1">
                <a:effectLst/>
              </a:rPr>
              <a:t>tratada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apoyo</a:t>
            </a:r>
            <a:r>
              <a:rPr lang="en-US" dirty="0">
                <a:effectLst/>
              </a:rPr>
              <a:t>, similar a un corrector </a:t>
            </a:r>
            <a:r>
              <a:rPr lang="en-US" dirty="0" err="1">
                <a:effectLst/>
              </a:rPr>
              <a:t>gramatical</a:t>
            </a:r>
            <a:r>
              <a:rPr lang="en-US" dirty="0">
                <a:effectLst/>
              </a:rPr>
              <a:t> o un gestor de </a:t>
            </a:r>
            <a:r>
              <a:rPr lang="en-US" dirty="0" err="1">
                <a:effectLst/>
              </a:rPr>
              <a:t>referencias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Editoriales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prestigio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mundial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Elsevier, </a:t>
            </a:r>
            <a:r>
              <a:rPr lang="en-US" dirty="0" err="1">
                <a:effectLst/>
              </a:rPr>
              <a:t>prohíben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explícitamente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 a la IA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coautor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Además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limitan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GenAI </a:t>
            </a:r>
            <a:r>
              <a:rPr lang="en-US" dirty="0" err="1">
                <a:effectLst/>
              </a:rPr>
              <a:t>estrictamente</a:t>
            </a:r>
            <a:r>
              <a:rPr lang="en-US" dirty="0">
                <a:effectLst/>
              </a:rPr>
              <a:t> a </a:t>
            </a:r>
            <a:r>
              <a:rPr lang="en-US" dirty="0" err="1">
                <a:effectLst/>
              </a:rPr>
              <a:t>mejorar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legibilidad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lenguaje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prohibido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herramientas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reemplazar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tareas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intelectuales</a:t>
            </a:r>
            <a:r>
              <a:rPr lang="en-US" dirty="0">
                <a:effectLst/>
              </a:rPr>
              <a:t> clave, tales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generación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información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científica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extracción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conclusiones</a:t>
            </a:r>
            <a:r>
              <a:rPr lang="en-US" dirty="0">
                <a:effectLst/>
              </a:rPr>
              <a:t> o la </a:t>
            </a:r>
            <a:r>
              <a:rPr lang="en-US" dirty="0" err="1">
                <a:effectLst/>
              </a:rPr>
              <a:t>provisión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recomendaciones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clínicas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B. </a:t>
            </a:r>
            <a:r>
              <a:rPr lang="en-US" b="1" dirty="0" err="1">
                <a:effectLst/>
              </a:rPr>
              <a:t>Mecanismos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Divulgación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Obligatoria</a:t>
            </a:r>
            <a:r>
              <a:rPr lang="en-US" b="1" dirty="0">
                <a:effectLst/>
              </a:rPr>
              <a:t> (</a:t>
            </a:r>
            <a:r>
              <a:rPr lang="en-US" b="1" dirty="0" err="1">
                <a:effectLst/>
              </a:rPr>
              <a:t>Declaración</a:t>
            </a:r>
            <a:r>
              <a:rPr lang="en-US" b="1" dirty="0">
                <a:effectLst/>
              </a:rPr>
              <a:t> de Uso)</a:t>
            </a:r>
          </a:p>
          <a:p>
            <a:pPr rtl="0">
              <a:buNone/>
            </a:pPr>
            <a:r>
              <a:rPr lang="en-US" dirty="0">
                <a:effectLst/>
              </a:rPr>
              <a:t>El </a:t>
            </a:r>
            <a:r>
              <a:rPr lang="en-US" dirty="0" err="1">
                <a:effectLst/>
              </a:rPr>
              <a:t>acto</a:t>
            </a:r>
            <a:r>
              <a:rPr lang="en-US" dirty="0">
                <a:effectLst/>
              </a:rPr>
              <a:t> de "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" la IA se </a:t>
            </a:r>
            <a:r>
              <a:rPr lang="en-US" dirty="0" err="1">
                <a:effectLst/>
              </a:rPr>
              <a:t>formaliza</a:t>
            </a:r>
            <a:r>
              <a:rPr lang="en-US" dirty="0">
                <a:effectLst/>
              </a:rPr>
              <a:t> a menudo </a:t>
            </a:r>
            <a:r>
              <a:rPr lang="en-US" dirty="0" err="1">
                <a:effectLst/>
              </a:rPr>
              <a:t>mediante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requisito</a:t>
            </a:r>
            <a:r>
              <a:rPr lang="en-US" dirty="0">
                <a:effectLst/>
              </a:rPr>
              <a:t> de </a:t>
            </a:r>
            <a:r>
              <a:rPr lang="en-US" b="1" dirty="0" err="1">
                <a:effectLst/>
              </a:rPr>
              <a:t>divulgación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obligatoria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detallada</a:t>
            </a:r>
            <a:r>
              <a:rPr lang="en-US" dirty="0">
                <a:effectLst/>
              </a:rPr>
              <a:t>, que </a:t>
            </a:r>
            <a:r>
              <a:rPr lang="en-US" dirty="0" err="1">
                <a:effectLst/>
              </a:rPr>
              <a:t>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más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allá</a:t>
            </a:r>
            <a:r>
              <a:rPr lang="en-US" dirty="0">
                <a:effectLst/>
              </a:rPr>
              <a:t> de la simple </a:t>
            </a:r>
            <a:r>
              <a:rPr lang="en-US" dirty="0" err="1">
                <a:effectLst/>
              </a:rPr>
              <a:t>inclusión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lista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referencias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dirty="0">
                <a:effectLst/>
              </a:rPr>
              <a:t>Elsevier, por </a:t>
            </a:r>
            <a:r>
              <a:rPr lang="en-US" dirty="0" err="1">
                <a:effectLst/>
              </a:rPr>
              <a:t>ejemplo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exige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incluyan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titulada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Declaration of generative AI and AI-assisted technologies in the writing process</a:t>
            </a:r>
            <a:r>
              <a:rPr lang="en-US" dirty="0">
                <a:effectLst/>
              </a:rPr>
              <a:t> al final del </a:t>
            </a:r>
            <a:r>
              <a:rPr lang="en-US" dirty="0" err="1">
                <a:effectLst/>
              </a:rPr>
              <a:t>manuscrito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inmediatamente</a:t>
            </a:r>
            <a:r>
              <a:rPr lang="en-US" dirty="0">
                <a:effectLst/>
              </a:rPr>
              <a:t> antes de las </a:t>
            </a:r>
            <a:r>
              <a:rPr lang="en-US" dirty="0" err="1">
                <a:effectLst/>
              </a:rPr>
              <a:t>referencias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El </a:t>
            </a:r>
            <a:r>
              <a:rPr lang="en-US" dirty="0" err="1">
                <a:effectLst/>
              </a:rPr>
              <a:t>formato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sugerido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esta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estandarizado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asegurar</a:t>
            </a:r>
            <a:r>
              <a:rPr lang="en-US" dirty="0">
                <a:effectLst/>
              </a:rPr>
              <a:t> la transparencia y la </a:t>
            </a:r>
            <a:r>
              <a:rPr lang="en-US" dirty="0" err="1">
                <a:effectLst/>
              </a:rPr>
              <a:t>trazabilidad</a:t>
            </a:r>
            <a:r>
              <a:rPr lang="en-US" dirty="0">
                <a:effectLst/>
              </a:rPr>
              <a:t>, y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incluir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componentes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esenciales</a:t>
            </a:r>
            <a:r>
              <a:rPr lang="en-US" dirty="0">
                <a:effectLst/>
              </a:rPr>
              <a:t> :   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Identificación</a:t>
            </a:r>
            <a:r>
              <a:rPr lang="en-US" b="1" dirty="0">
                <a:effectLst/>
              </a:rPr>
              <a:t> de la </a:t>
            </a:r>
            <a:r>
              <a:rPr lang="en-US" b="1" dirty="0" err="1">
                <a:effectLst/>
              </a:rPr>
              <a:t>Herramienta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El </a:t>
            </a:r>
            <a:r>
              <a:rPr lang="en-US" dirty="0" err="1">
                <a:effectLst/>
              </a:rPr>
              <a:t>nombre</a:t>
            </a:r>
            <a:r>
              <a:rPr lang="en-US" dirty="0">
                <a:effectLst/>
              </a:rPr>
              <a:t> del </a:t>
            </a:r>
            <a:r>
              <a:rPr lang="en-US" i="1" dirty="0">
                <a:effectLst/>
              </a:rPr>
              <a:t>software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servicio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utilizado</a:t>
            </a:r>
            <a:r>
              <a:rPr lang="en-US" dirty="0">
                <a:effectLst/>
              </a:rPr>
              <a:t> (e.g., ChatGPT, Copilot).</a:t>
            </a:r>
          </a:p>
          <a:p>
            <a:pPr rtl="0">
              <a:buFont typeface="+mj-lt"/>
              <a:buAutoNum type="arabicPeriod"/>
            </a:pPr>
            <a:r>
              <a:rPr lang="en-US" b="1" dirty="0">
                <a:effectLst/>
              </a:rPr>
              <a:t>Razón del Uso:</a:t>
            </a:r>
            <a:r>
              <a:rPr lang="en-US" dirty="0">
                <a:effectLst/>
              </a:rPr>
              <a:t> El </a:t>
            </a:r>
            <a:r>
              <a:rPr lang="en-US" dirty="0" err="1">
                <a:effectLst/>
              </a:rPr>
              <a:t>propósito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específico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cual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empleó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(e.g., "para </a:t>
            </a:r>
            <a:r>
              <a:rPr lang="en-US" dirty="0" err="1">
                <a:effectLst/>
              </a:rPr>
              <a:t>refinar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redacción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mejorar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claridad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discusión</a:t>
            </a:r>
            <a:r>
              <a:rPr lang="en-US" dirty="0">
                <a:effectLst/>
              </a:rPr>
              <a:t>" o "para la </a:t>
            </a:r>
            <a:r>
              <a:rPr lang="en-US" dirty="0" err="1">
                <a:effectLst/>
              </a:rPr>
              <a:t>corrección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código</a:t>
            </a:r>
            <a:r>
              <a:rPr lang="en-US" dirty="0">
                <a:effectLst/>
              </a:rPr>
              <a:t>").</a:t>
            </a:r>
          </a:p>
          <a:p>
            <a:pPr rtl="0">
              <a:buFont typeface="+mj-lt"/>
              <a:buAutoNum type="arabicPeriod"/>
            </a:pPr>
            <a:r>
              <a:rPr lang="en-US" b="1" dirty="0">
                <a:effectLst/>
              </a:rPr>
              <a:t>Asunción de </a:t>
            </a:r>
            <a:r>
              <a:rPr lang="en-US" b="1" dirty="0" err="1">
                <a:effectLst/>
              </a:rPr>
              <a:t>Responsabilidad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explícita</a:t>
            </a:r>
            <a:r>
              <a:rPr lang="en-US" dirty="0">
                <a:effectLst/>
              </a:rPr>
              <a:t> de que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revisaron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editaron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asumen</a:t>
            </a:r>
            <a:r>
              <a:rPr lang="en-US" dirty="0">
                <a:effectLst/>
              </a:rPr>
              <a:t> la plena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final de la </a:t>
            </a:r>
            <a:r>
              <a:rPr lang="en-US" dirty="0" err="1">
                <a:effectLst/>
              </a:rPr>
              <a:t>publicación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b="1" dirty="0">
                <a:effectLst/>
              </a:rPr>
              <a:t>C. De la </a:t>
            </a:r>
            <a:r>
              <a:rPr lang="en-US" b="1" dirty="0" err="1">
                <a:effectLst/>
              </a:rPr>
              <a:t>Detección</a:t>
            </a:r>
            <a:r>
              <a:rPr lang="en-US" b="1" dirty="0">
                <a:effectLst/>
              </a:rPr>
              <a:t> al </a:t>
            </a:r>
            <a:r>
              <a:rPr lang="en-US" b="1" dirty="0" err="1">
                <a:effectLst/>
              </a:rPr>
              <a:t>Cumplimiento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Normativo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 err="1">
                <a:effectLst/>
              </a:rPr>
              <a:t>Inicialmente</a:t>
            </a:r>
            <a:r>
              <a:rPr lang="en-US" dirty="0">
                <a:effectLst/>
              </a:rPr>
              <a:t>, las </a:t>
            </a:r>
            <a:r>
              <a:rPr lang="en-US" dirty="0" err="1">
                <a:effectLst/>
              </a:rPr>
              <a:t>instituciones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enfocaron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herramientas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detección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por IA. Sin embargo, dada la </a:t>
            </a:r>
            <a:r>
              <a:rPr lang="en-US" dirty="0" err="1">
                <a:effectLst/>
              </a:rPr>
              <a:t>evolución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modelos</a:t>
            </a:r>
            <a:r>
              <a:rPr lang="en-US" dirty="0">
                <a:effectLst/>
              </a:rPr>
              <a:t> y las </a:t>
            </a:r>
            <a:r>
              <a:rPr lang="en-US" dirty="0" err="1">
                <a:effectLst/>
              </a:rPr>
              <a:t>limitaciones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estas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herramientas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estrategia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ha </a:t>
            </a:r>
            <a:r>
              <a:rPr lang="en-US" dirty="0" err="1">
                <a:effectLst/>
              </a:rPr>
              <a:t>migrado</a:t>
            </a:r>
            <a:r>
              <a:rPr lang="en-US" dirty="0">
                <a:effectLst/>
              </a:rPr>
              <a:t>. La </a:t>
            </a:r>
            <a:r>
              <a:rPr lang="en-US" dirty="0" err="1">
                <a:effectLst/>
              </a:rPr>
              <a:t>comunidad</a:t>
            </a:r>
            <a:r>
              <a:rPr lang="en-US" dirty="0">
                <a:effectLst/>
              </a:rPr>
              <a:t> editorial, </a:t>
            </a:r>
            <a:r>
              <a:rPr lang="en-US" dirty="0" err="1">
                <a:effectLst/>
              </a:rPr>
              <a:t>representada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organismos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COPE, ha </a:t>
            </a:r>
            <a:r>
              <a:rPr lang="en-US" dirty="0" err="1">
                <a:effectLst/>
              </a:rPr>
              <a:t>puesto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acento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cumplimiento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riguroso</a:t>
            </a:r>
            <a:r>
              <a:rPr lang="en-US" dirty="0">
                <a:effectLst/>
              </a:rPr>
              <a:t> de las </a:t>
            </a:r>
            <a:r>
              <a:rPr lang="en-US" dirty="0" err="1">
                <a:effectLst/>
              </a:rPr>
              <a:t>reglas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divulgación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estándares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editoriales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Este </a:t>
            </a:r>
            <a:r>
              <a:rPr lang="en-US" dirty="0" err="1">
                <a:effectLst/>
              </a:rPr>
              <a:t>cambio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sustenta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lógica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: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tecnología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carece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legal o </a:t>
            </a:r>
            <a:r>
              <a:rPr lang="en-US" dirty="0" err="1">
                <a:effectLst/>
              </a:rPr>
              <a:t>ética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única</a:t>
            </a:r>
            <a:r>
              <a:rPr lang="en-US" dirty="0">
                <a:effectLst/>
              </a:rPr>
              <a:t> forma de </a:t>
            </a:r>
            <a:r>
              <a:rPr lang="en-US" dirty="0" err="1">
                <a:effectLst/>
              </a:rPr>
              <a:t>mitigar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riesgo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erróneo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plagiado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exigir</a:t>
            </a:r>
            <a:r>
              <a:rPr lang="en-US" dirty="0">
                <a:effectLst/>
              </a:rPr>
              <a:t> al ser </a:t>
            </a:r>
            <a:r>
              <a:rPr lang="en-US" dirty="0" err="1">
                <a:effectLst/>
              </a:rPr>
              <a:t>humano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confiese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(transparencia) y que, por lo tanto, </a:t>
            </a:r>
            <a:r>
              <a:rPr lang="en-US" dirty="0" err="1">
                <a:effectLst/>
              </a:rPr>
              <a:t>acepte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legal y </a:t>
            </a:r>
            <a:r>
              <a:rPr lang="en-US" dirty="0" err="1">
                <a:effectLst/>
              </a:rPr>
              <a:t>ética</a:t>
            </a:r>
            <a:r>
              <a:rPr lang="en-US" dirty="0">
                <a:effectLst/>
              </a:rPr>
              <a:t> total. De </a:t>
            </a:r>
            <a:r>
              <a:rPr lang="en-US" dirty="0" err="1">
                <a:effectLst/>
              </a:rPr>
              <a:t>este</a:t>
            </a:r>
            <a:r>
              <a:rPr lang="en-US" dirty="0">
                <a:effectLst/>
              </a:rPr>
              <a:t> modo,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de IA se </a:t>
            </a:r>
            <a:r>
              <a:rPr lang="en-US" dirty="0" err="1">
                <a:effectLst/>
              </a:rPr>
              <a:t>convierte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instrumento</a:t>
            </a:r>
            <a:r>
              <a:rPr lang="en-US" dirty="0">
                <a:effectLst/>
              </a:rPr>
              <a:t> crucial para la </a:t>
            </a:r>
            <a:r>
              <a:rPr lang="en-US" dirty="0" err="1">
                <a:effectLst/>
              </a:rPr>
              <a:t>gestión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riesgos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mantenimiento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investigativa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III. </a:t>
            </a:r>
            <a:r>
              <a:rPr lang="en-US" b="1" dirty="0" err="1">
                <a:effectLst/>
              </a:rPr>
              <a:t>Estándares</a:t>
            </a:r>
            <a:r>
              <a:rPr lang="en-US" b="1" dirty="0">
                <a:effectLst/>
              </a:rPr>
              <a:t> de Citación Formal: El "</a:t>
            </a:r>
            <a:r>
              <a:rPr lang="en-US" b="1" dirty="0" err="1">
                <a:effectLst/>
              </a:rPr>
              <a:t>Cómo</a:t>
            </a:r>
            <a:r>
              <a:rPr lang="en-US" b="1" dirty="0">
                <a:effectLst/>
              </a:rPr>
              <a:t>" de la </a:t>
            </a:r>
            <a:r>
              <a:rPr lang="en-US" b="1" dirty="0" err="1">
                <a:effectLst/>
              </a:rPr>
              <a:t>Referencia</a:t>
            </a:r>
            <a:r>
              <a:rPr lang="en-US" b="1" dirty="0">
                <a:effectLst/>
              </a:rPr>
              <a:t> de IA</a:t>
            </a:r>
          </a:p>
          <a:p>
            <a:pPr rtl="0">
              <a:buNone/>
            </a:pPr>
            <a:r>
              <a:rPr lang="en-US" dirty="0" err="1">
                <a:effectLst/>
              </a:rPr>
              <a:t>Aunque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divulgación</a:t>
            </a:r>
            <a:r>
              <a:rPr lang="en-US" dirty="0">
                <a:effectLst/>
              </a:rPr>
              <a:t> formal es </a:t>
            </a:r>
            <a:r>
              <a:rPr lang="en-US" dirty="0" err="1">
                <a:effectLst/>
              </a:rPr>
              <a:t>obligatoria</a:t>
            </a:r>
            <a:r>
              <a:rPr lang="en-US" dirty="0">
                <a:effectLst/>
              </a:rPr>
              <a:t>, las </a:t>
            </a:r>
            <a:r>
              <a:rPr lang="en-US" dirty="0" err="1">
                <a:effectLst/>
              </a:rPr>
              <a:t>principales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guías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estilo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específicos</a:t>
            </a:r>
            <a:r>
              <a:rPr lang="en-US" dirty="0">
                <a:effectLst/>
              </a:rPr>
              <a:t> para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reflejando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diferentes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enfoques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(software) o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interacción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).</a:t>
            </a:r>
          </a:p>
          <a:p>
            <a:pPr rtl="0">
              <a:buNone/>
            </a:pPr>
            <a:r>
              <a:rPr lang="en-US" b="1" dirty="0">
                <a:effectLst/>
              </a:rPr>
              <a:t>A. La Cita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Estilo APA 7 (American Psychological Association)</a:t>
            </a:r>
          </a:p>
          <a:p>
            <a:pPr rtl="0">
              <a:buNone/>
            </a:pPr>
            <a:r>
              <a:rPr lang="en-US" dirty="0">
                <a:effectLst/>
              </a:rPr>
              <a:t>El </a:t>
            </a:r>
            <a:r>
              <a:rPr lang="en-US" dirty="0" err="1">
                <a:effectLst/>
              </a:rPr>
              <a:t>estilo</a:t>
            </a:r>
            <a:r>
              <a:rPr lang="en-US" dirty="0">
                <a:effectLst/>
              </a:rPr>
              <a:t> APA </a:t>
            </a:r>
            <a:r>
              <a:rPr lang="en-US" dirty="0" err="1">
                <a:effectLst/>
              </a:rPr>
              <a:t>trata</a:t>
            </a:r>
            <a:r>
              <a:rPr lang="en-US" dirty="0">
                <a:effectLst/>
              </a:rPr>
              <a:t> a la IA </a:t>
            </a:r>
            <a:r>
              <a:rPr lang="en-US" dirty="0" err="1">
                <a:effectLst/>
              </a:rPr>
              <a:t>generativa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lenguaje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grande</a:t>
            </a:r>
            <a:r>
              <a:rPr lang="en-US" dirty="0">
                <a:effectLst/>
              </a:rPr>
              <a:t>, es </a:t>
            </a:r>
            <a:r>
              <a:rPr lang="en-US" dirty="0" err="1">
                <a:effectLst/>
              </a:rPr>
              <a:t>decir</a:t>
            </a:r>
            <a:r>
              <a:rPr lang="en-US" dirty="0">
                <a:effectLst/>
              </a:rPr>
              <a:t>, un </a:t>
            </a:r>
            <a:r>
              <a:rPr lang="en-US" dirty="0" err="1">
                <a:effectLst/>
              </a:rPr>
              <a:t>tipo</a:t>
            </a:r>
            <a:r>
              <a:rPr lang="en-US" dirty="0">
                <a:effectLst/>
              </a:rPr>
              <a:t> de </a:t>
            </a:r>
            <a:r>
              <a:rPr lang="en-US" i="1" dirty="0">
                <a:effectLst/>
              </a:rPr>
              <a:t>software</a:t>
            </a:r>
            <a:r>
              <a:rPr lang="en-US" dirty="0">
                <a:effectLst/>
              </a:rPr>
              <a:t> o una consulta personal no recuperable </a:t>
            </a:r>
            <a:r>
              <a:rPr lang="en-US" dirty="0" err="1">
                <a:effectLst/>
              </a:rPr>
              <a:t>universalmente</a:t>
            </a:r>
            <a:r>
              <a:rPr lang="en-US" dirty="0">
                <a:effectLst/>
              </a:rPr>
              <a:t>. El </a:t>
            </a:r>
            <a:r>
              <a:rPr lang="en-US" dirty="0" err="1">
                <a:effectLst/>
              </a:rPr>
              <a:t>elemento</a:t>
            </a:r>
            <a:r>
              <a:rPr lang="en-US" dirty="0">
                <a:effectLst/>
              </a:rPr>
              <a:t> principal de la entrada de </a:t>
            </a:r>
            <a:r>
              <a:rPr lang="en-US" dirty="0" err="1">
                <a:effectLst/>
              </a:rPr>
              <a:t>referencia</a:t>
            </a:r>
            <a:r>
              <a:rPr lang="en-US" dirty="0">
                <a:effectLst/>
              </a:rPr>
              <a:t> es la </a:t>
            </a:r>
            <a:r>
              <a:rPr lang="en-US" dirty="0" err="1">
                <a:effectLst/>
              </a:rPr>
              <a:t>entidad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desarrolladora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.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b="1" dirty="0" err="1">
                <a:effectLst/>
              </a:rPr>
              <a:t>Referencia</a:t>
            </a:r>
            <a:r>
              <a:rPr lang="en-US" b="1" dirty="0">
                <a:effectLst/>
              </a:rPr>
              <a:t> (Lista de </a:t>
            </a:r>
            <a:r>
              <a:rPr lang="en-US" b="1" dirty="0" err="1">
                <a:effectLst/>
              </a:rPr>
              <a:t>Referencias</a:t>
            </a:r>
            <a:r>
              <a:rPr lang="en-US" b="1" dirty="0">
                <a:effectLst/>
              </a:rPr>
              <a:t>):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utiliza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compañía</a:t>
            </a:r>
            <a:r>
              <a:rPr lang="en-US" dirty="0">
                <a:effectLst/>
              </a:rPr>
              <a:t> (e.g., OpenAI)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seguido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año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nombre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versión</a:t>
            </a:r>
            <a:r>
              <a:rPr lang="en-US" dirty="0">
                <a:effectLst/>
              </a:rPr>
              <a:t> y la URL general de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. La </a:t>
            </a:r>
            <a:r>
              <a:rPr lang="en-US" dirty="0" err="1">
                <a:effectLst/>
              </a:rPr>
              <a:t>inclusión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versión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específica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fecha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versión</a:t>
            </a:r>
            <a:r>
              <a:rPr lang="en-US" dirty="0">
                <a:effectLst/>
              </a:rPr>
              <a:t> es crucial para </a:t>
            </a:r>
            <a:r>
              <a:rPr lang="en-US" dirty="0" err="1">
                <a:effectLst/>
              </a:rPr>
              <a:t>aportar</a:t>
            </a:r>
            <a:r>
              <a:rPr lang="en-US" dirty="0">
                <a:effectLst/>
              </a:rPr>
              <a:t> la mayor </a:t>
            </a:r>
            <a:r>
              <a:rPr lang="en-US" dirty="0" err="1">
                <a:effectLst/>
              </a:rPr>
              <a:t>trazabilidad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posible</a:t>
            </a:r>
            <a:r>
              <a:rPr lang="en-US" dirty="0">
                <a:effectLst/>
              </a:rPr>
              <a:t>, dada la </a:t>
            </a:r>
            <a:r>
              <a:rPr lang="en-US" dirty="0" err="1">
                <a:effectLst/>
              </a:rPr>
              <a:t>naturaleza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iterativa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cambiante</a:t>
            </a:r>
            <a:r>
              <a:rPr lang="en-US" dirty="0">
                <a:effectLst/>
              </a:rPr>
              <a:t> del </a:t>
            </a:r>
            <a:r>
              <a:rPr lang="en-US" i="1" dirty="0">
                <a:effectLst/>
              </a:rPr>
              <a:t>output</a:t>
            </a:r>
            <a:r>
              <a:rPr lang="en-US" dirty="0">
                <a:effectLst/>
              </a:rPr>
              <a:t>.  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i="1" dirty="0" err="1">
                <a:effectLst/>
              </a:rPr>
              <a:t>Ejemplo</a:t>
            </a:r>
            <a:r>
              <a:rPr lang="en-US" i="1" dirty="0">
                <a:effectLst/>
              </a:rPr>
              <a:t> de </a:t>
            </a:r>
            <a:r>
              <a:rPr lang="en-US" i="1" dirty="0" err="1">
                <a:effectLst/>
              </a:rPr>
              <a:t>Referencia</a:t>
            </a:r>
            <a:r>
              <a:rPr lang="en-US" i="1" dirty="0">
                <a:effectLst/>
              </a:rPr>
              <a:t>:</a:t>
            </a:r>
            <a:r>
              <a:rPr lang="en-US" dirty="0">
                <a:effectLst/>
              </a:rPr>
              <a:t> OpenAI. (2023). ChatGPT (</a:t>
            </a:r>
            <a:r>
              <a:rPr lang="en-US" dirty="0" err="1">
                <a:effectLst/>
              </a:rPr>
              <a:t>versión</a:t>
            </a:r>
            <a:r>
              <a:rPr lang="en-US" dirty="0">
                <a:effectLst/>
              </a:rPr>
              <a:t> de Mar 14) [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lenguaje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grande</a:t>
            </a:r>
            <a:r>
              <a:rPr lang="en-US" dirty="0">
                <a:effectLst/>
              </a:rPr>
              <a:t>]. </a:t>
            </a:r>
            <a:r>
              <a:rPr lang="en-US" dirty="0">
                <a:effectLst/>
                <a:hlinkClick r:id="rId3"/>
              </a:rPr>
              <a:t>https://chat.openai.com/chat</a:t>
            </a:r>
            <a:r>
              <a:rPr lang="en-US" dirty="0">
                <a:effectLst/>
              </a:rPr>
              <a:t>..   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b="1" dirty="0">
                <a:effectLst/>
              </a:rPr>
              <a:t>Cita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el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Texto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La cita </a:t>
            </a:r>
            <a:r>
              <a:rPr lang="en-US" dirty="0" err="1">
                <a:effectLst/>
              </a:rPr>
              <a:t>utiliza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referencia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abreviada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incluye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nombre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año</a:t>
            </a:r>
            <a:r>
              <a:rPr lang="en-US" dirty="0">
                <a:effectLst/>
              </a:rPr>
              <a:t> de la consulta, </a:t>
            </a:r>
            <a:r>
              <a:rPr lang="en-US" dirty="0" err="1">
                <a:effectLst/>
              </a:rPr>
              <a:t>siguiendo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autor-fecha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B. La Cita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Estilo MLA (Modern Language Association)</a:t>
            </a:r>
          </a:p>
          <a:p>
            <a:pPr rtl="0">
              <a:buNone/>
            </a:pPr>
            <a:r>
              <a:rPr lang="en-US" dirty="0">
                <a:effectLst/>
              </a:rPr>
              <a:t>El </a:t>
            </a:r>
            <a:r>
              <a:rPr lang="en-US" dirty="0" err="1">
                <a:effectLst/>
              </a:rPr>
              <a:t>estilo</a:t>
            </a:r>
            <a:r>
              <a:rPr lang="en-US" dirty="0">
                <a:effectLst/>
              </a:rPr>
              <a:t> MLA se distingue por no </a:t>
            </a:r>
            <a:r>
              <a:rPr lang="en-US" dirty="0" err="1">
                <a:effectLst/>
              </a:rPr>
              <a:t>considerar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de IA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autora</a:t>
            </a:r>
            <a:r>
              <a:rPr lang="en-US" dirty="0">
                <a:effectLst/>
              </a:rPr>
              <a:t>. En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lugar</a:t>
            </a:r>
            <a:r>
              <a:rPr lang="en-US" dirty="0">
                <a:effectLst/>
              </a:rPr>
              <a:t>, pone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interacción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única</a:t>
            </a:r>
            <a:r>
              <a:rPr lang="en-US" dirty="0">
                <a:effectLst/>
              </a:rPr>
              <a:t> entre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usuario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sistema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tratando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 (la </a:t>
            </a:r>
            <a:r>
              <a:rPr lang="en-US" dirty="0" err="1">
                <a:effectLst/>
              </a:rPr>
              <a:t>instrucción</a:t>
            </a:r>
            <a:r>
              <a:rPr lang="en-US" dirty="0">
                <a:effectLst/>
              </a:rPr>
              <a:t> dada)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título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fuente</a:t>
            </a:r>
            <a:r>
              <a:rPr lang="en-US" dirty="0">
                <a:effectLst/>
              </a:rPr>
              <a:t>.   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b="1" dirty="0">
                <a:effectLst/>
              </a:rPr>
              <a:t>Cita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Obras </a:t>
            </a:r>
            <a:r>
              <a:rPr lang="en-US" b="1" dirty="0" err="1">
                <a:effectLst/>
              </a:rPr>
              <a:t>Citadas</a:t>
            </a:r>
            <a:r>
              <a:rPr lang="en-US" b="1" dirty="0">
                <a:effectLst/>
              </a:rPr>
              <a:t> (Works Cited):</a:t>
            </a:r>
            <a:r>
              <a:rPr lang="en-US" dirty="0">
                <a:effectLst/>
              </a:rPr>
              <a:t> El </a:t>
            </a:r>
            <a:r>
              <a:rPr lang="en-US" dirty="0" err="1">
                <a:effectLst/>
              </a:rPr>
              <a:t>formato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exige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comenzar</a:t>
            </a:r>
            <a:r>
              <a:rPr lang="en-US" dirty="0">
                <a:effectLst/>
              </a:rPr>
              <a:t> con la </a:t>
            </a:r>
            <a:r>
              <a:rPr lang="en-US" dirty="0" err="1">
                <a:effectLst/>
              </a:rPr>
              <a:t>descripción</a:t>
            </a:r>
            <a:r>
              <a:rPr lang="en-US" dirty="0">
                <a:effectLst/>
              </a:rPr>
              <a:t> del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 entre </a:t>
            </a:r>
            <a:r>
              <a:rPr lang="en-US" dirty="0" err="1">
                <a:effectLst/>
              </a:rPr>
              <a:t>comillas</a:t>
            </a:r>
            <a:r>
              <a:rPr lang="en-US" dirty="0">
                <a:effectLst/>
              </a:rPr>
              <a:t>. Se </a:t>
            </a:r>
            <a:r>
              <a:rPr lang="en-US" dirty="0" err="1">
                <a:effectLst/>
              </a:rPr>
              <a:t>especifica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versión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editor (la </a:t>
            </a:r>
            <a:r>
              <a:rPr lang="en-US" dirty="0" err="1">
                <a:effectLst/>
              </a:rPr>
              <a:t>compañía</a:t>
            </a:r>
            <a:r>
              <a:rPr lang="en-US" dirty="0">
                <a:effectLst/>
              </a:rPr>
              <a:t>) y la </a:t>
            </a:r>
            <a:r>
              <a:rPr lang="en-US" dirty="0" err="1">
                <a:effectLst/>
              </a:rPr>
              <a:t>fecha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generación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.  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i="1" dirty="0" err="1">
                <a:effectLst/>
              </a:rPr>
              <a:t>Ejemplo</a:t>
            </a:r>
            <a:r>
              <a:rPr lang="en-US" i="1" dirty="0">
                <a:effectLst/>
              </a:rPr>
              <a:t> de Works Cited:</a:t>
            </a:r>
            <a:r>
              <a:rPr lang="en-US" dirty="0">
                <a:effectLst/>
              </a:rPr>
              <a:t> “Describe the symbolism of the green light in the book The Great Gatsby by F. Scott Fitzgerald” prompt. ChatGPT-3.5, 13 Feb. version, OpenAI, 8 Mar. 2023, </a:t>
            </a:r>
            <a:r>
              <a:rPr lang="en-US" dirty="0">
                <a:effectLst/>
                <a:hlinkClick r:id="rId3"/>
              </a:rPr>
              <a:t>chat.openai.com/chat</a:t>
            </a:r>
            <a:r>
              <a:rPr lang="en-US" dirty="0">
                <a:effectLst/>
              </a:rPr>
              <a:t>..   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b="1" dirty="0">
                <a:effectLst/>
              </a:rPr>
              <a:t>Cita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el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Texto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La cita interna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usar las </a:t>
            </a:r>
            <a:r>
              <a:rPr lang="en-US" dirty="0" err="1">
                <a:effectLst/>
              </a:rPr>
              <a:t>primeras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tres</a:t>
            </a:r>
            <a:r>
              <a:rPr lang="en-US" dirty="0">
                <a:effectLst/>
              </a:rPr>
              <a:t> palabras del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 entre </a:t>
            </a:r>
            <a:r>
              <a:rPr lang="en-US" dirty="0" err="1">
                <a:effectLst/>
              </a:rPr>
              <a:t>comillas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C. La Cita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Estilo Chicago (CMS - Chicago Manual of Style)</a:t>
            </a:r>
          </a:p>
          <a:p>
            <a:pPr rtl="0">
              <a:buNone/>
            </a:pPr>
            <a:r>
              <a:rPr lang="en-US" dirty="0">
                <a:effectLst/>
              </a:rPr>
              <a:t>Chicago </a:t>
            </a:r>
            <a:r>
              <a:rPr lang="en-US" dirty="0" err="1">
                <a:effectLst/>
              </a:rPr>
              <a:t>adopta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postura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más</a:t>
            </a:r>
            <a:r>
              <a:rPr lang="en-US" dirty="0">
                <a:effectLst/>
              </a:rPr>
              <a:t> flexible, </a:t>
            </a:r>
            <a:r>
              <a:rPr lang="en-US" dirty="0" err="1">
                <a:effectLst/>
              </a:rPr>
              <a:t>sugiriendo</a:t>
            </a:r>
            <a:r>
              <a:rPr lang="en-US" dirty="0">
                <a:effectLst/>
              </a:rPr>
              <a:t> que,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muchos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contextos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informales</a:t>
            </a:r>
            <a:r>
              <a:rPr lang="en-US" dirty="0">
                <a:effectLst/>
              </a:rPr>
              <a:t>, una simple </a:t>
            </a:r>
            <a:r>
              <a:rPr lang="en-US" dirty="0" err="1">
                <a:effectLst/>
              </a:rPr>
              <a:t>mención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ej</a:t>
            </a:r>
            <a:r>
              <a:rPr lang="en-US" dirty="0">
                <a:effectLst/>
              </a:rPr>
              <a:t>. "La </a:t>
            </a:r>
            <a:r>
              <a:rPr lang="en-US" dirty="0" err="1">
                <a:effectLst/>
              </a:rPr>
              <a:t>siguiente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receta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fue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generada</a:t>
            </a:r>
            <a:r>
              <a:rPr lang="en-US" dirty="0">
                <a:effectLst/>
              </a:rPr>
              <a:t> por ChatGPT") es </a:t>
            </a:r>
            <a:r>
              <a:rPr lang="en-US" dirty="0" err="1">
                <a:effectLst/>
              </a:rPr>
              <a:t>suficiente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Para </a:t>
            </a:r>
            <a:r>
              <a:rPr lang="en-US" dirty="0" err="1">
                <a:effectLst/>
              </a:rPr>
              <a:t>usos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más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rigurosos</a:t>
            </a:r>
            <a:r>
              <a:rPr lang="en-US" dirty="0">
                <a:effectLst/>
              </a:rPr>
              <a:t>, CMS </a:t>
            </a:r>
            <a:r>
              <a:rPr lang="en-US" dirty="0" err="1">
                <a:effectLst/>
              </a:rPr>
              <a:t>prioriza</a:t>
            </a:r>
            <a:r>
              <a:rPr lang="en-US" dirty="0">
                <a:effectLst/>
              </a:rPr>
              <a:t> las </a:t>
            </a:r>
            <a:r>
              <a:rPr lang="en-US" dirty="0" err="1">
                <a:effectLst/>
              </a:rPr>
              <a:t>notas</a:t>
            </a:r>
            <a:r>
              <a:rPr lang="en-US" dirty="0">
                <a:effectLst/>
              </a:rPr>
              <a:t> al pie o </a:t>
            </a:r>
            <a:r>
              <a:rPr lang="en-US" dirty="0" err="1">
                <a:effectLst/>
              </a:rPr>
              <a:t>notas</a:t>
            </a:r>
            <a:r>
              <a:rPr lang="en-US" dirty="0">
                <a:effectLst/>
              </a:rPr>
              <a:t> finales, y no la </a:t>
            </a:r>
            <a:r>
              <a:rPr lang="en-US" dirty="0" err="1">
                <a:effectLst/>
              </a:rPr>
              <a:t>inclusión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bibliografía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estándar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debido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naturaleza</a:t>
            </a:r>
            <a:r>
              <a:rPr lang="en-US" dirty="0">
                <a:effectLst/>
              </a:rPr>
              <a:t> no recuperable de la </a:t>
            </a:r>
            <a:r>
              <a:rPr lang="en-US" dirty="0" err="1">
                <a:effectLst/>
              </a:rPr>
              <a:t>fuente</a:t>
            </a:r>
            <a:r>
              <a:rPr lang="en-US" dirty="0">
                <a:effectLst/>
              </a:rPr>
              <a:t>.   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b="1" dirty="0">
                <a:effectLst/>
              </a:rPr>
              <a:t>Nota al Pie Formal:</a:t>
            </a:r>
            <a:r>
              <a:rPr lang="en-US" dirty="0">
                <a:effectLst/>
              </a:rPr>
              <a:t> La nota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detallar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fue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por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nombrar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compañía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desarrolladora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fecha</a:t>
            </a:r>
            <a:r>
              <a:rPr lang="en-US" dirty="0">
                <a:effectLst/>
              </a:rPr>
              <a:t> exacta de la </a:t>
            </a:r>
            <a:r>
              <a:rPr lang="en-US" dirty="0" err="1">
                <a:effectLst/>
              </a:rPr>
              <a:t>generación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, y,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no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principal,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utilizado</a:t>
            </a:r>
            <a:r>
              <a:rPr lang="en-US" dirty="0">
                <a:effectLst/>
              </a:rPr>
              <a:t>.   </a:t>
            </a:r>
          </a:p>
          <a:p>
            <a:pPr marL="742950" lvl="1" indent="-285750" rtl="0">
              <a:buFont typeface="Arial" panose="020B0604020202020204" pitchFamily="34" charset="0"/>
              <a:buChar char="•"/>
            </a:pPr>
            <a:r>
              <a:rPr lang="en-US" i="1" dirty="0" err="1">
                <a:effectLst/>
              </a:rPr>
              <a:t>Ejemplo</a:t>
            </a:r>
            <a:r>
              <a:rPr lang="en-US" i="1" dirty="0">
                <a:effectLst/>
              </a:rPr>
              <a:t> de Nota al Pie:</a:t>
            </a:r>
            <a:r>
              <a:rPr lang="en-US" dirty="0">
                <a:effectLst/>
              </a:rPr>
              <a:t> Text generated by ChatGPT, OpenAI, March 7, 2023, </a:t>
            </a:r>
            <a:r>
              <a:rPr lang="en-US" dirty="0">
                <a:effectLst/>
                <a:hlinkClick r:id="rId3"/>
              </a:rPr>
              <a:t>https://chat.openai.com/chat</a:t>
            </a:r>
            <a:r>
              <a:rPr lang="en-US" dirty="0">
                <a:effectLst/>
              </a:rPr>
              <a:t>..   </a:t>
            </a:r>
          </a:p>
          <a:p>
            <a:pPr rtl="0">
              <a:buFont typeface="Arial" panose="020B0604020202020204" pitchFamily="34" charset="0"/>
              <a:buChar char="•"/>
            </a:pPr>
            <a:r>
              <a:rPr lang="en-US" b="1" dirty="0" err="1">
                <a:effectLst/>
              </a:rPr>
              <a:t>Limitación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Bibliográfica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CMS </a:t>
            </a:r>
            <a:r>
              <a:rPr lang="en-US" dirty="0" err="1">
                <a:effectLst/>
              </a:rPr>
              <a:t>desaconseja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 a ChatGPT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bibliografía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lista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referencias</a:t>
            </a:r>
            <a:r>
              <a:rPr lang="en-US" dirty="0">
                <a:effectLst/>
              </a:rPr>
              <a:t> a </a:t>
            </a:r>
            <a:r>
              <a:rPr lang="en-US" dirty="0" err="1">
                <a:effectLst/>
              </a:rPr>
              <a:t>menos</a:t>
            </a:r>
            <a:r>
              <a:rPr lang="en-US" dirty="0">
                <a:effectLst/>
              </a:rPr>
              <a:t> que se </a:t>
            </a:r>
            <a:r>
              <a:rPr lang="en-US" dirty="0" err="1">
                <a:effectLst/>
              </a:rPr>
              <a:t>proporcione</a:t>
            </a:r>
            <a:r>
              <a:rPr lang="en-US" dirty="0">
                <a:effectLst/>
              </a:rPr>
              <a:t> un enlace </a:t>
            </a:r>
            <a:r>
              <a:rPr lang="en-US" dirty="0" err="1">
                <a:effectLst/>
              </a:rPr>
              <a:t>público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permita</a:t>
            </a:r>
            <a:r>
              <a:rPr lang="en-US" dirty="0">
                <a:effectLst/>
              </a:rPr>
              <a:t> a </a:t>
            </a:r>
            <a:r>
              <a:rPr lang="en-US" dirty="0" err="1">
                <a:effectLst/>
              </a:rPr>
              <a:t>otros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lectores</a:t>
            </a:r>
            <a:r>
              <a:rPr lang="en-US" dirty="0">
                <a:effectLst/>
              </a:rPr>
              <a:t> acceder a la </a:t>
            </a:r>
            <a:r>
              <a:rPr lang="en-US" dirty="0" err="1">
                <a:effectLst/>
              </a:rPr>
              <a:t>conversación</a:t>
            </a:r>
            <a:r>
              <a:rPr lang="en-US" dirty="0">
                <a:effectLst/>
              </a:rPr>
              <a:t> o al </a:t>
            </a:r>
            <a:r>
              <a:rPr lang="en-US" i="1" dirty="0">
                <a:effectLst/>
              </a:rPr>
              <a:t>output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citado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A </a:t>
            </a:r>
            <a:r>
              <a:rPr lang="en-US" dirty="0" err="1">
                <a:effectLst/>
              </a:rPr>
              <a:t>continuación</a:t>
            </a:r>
            <a:r>
              <a:rPr lang="en-US" dirty="0">
                <a:effectLst/>
              </a:rPr>
              <a:t>, se </a:t>
            </a:r>
            <a:r>
              <a:rPr lang="en-US" dirty="0" err="1">
                <a:effectLst/>
              </a:rPr>
              <a:t>presenta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comparativa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elementos</a:t>
            </a:r>
            <a:r>
              <a:rPr lang="en-US" dirty="0">
                <a:effectLst/>
              </a:rPr>
              <a:t> clave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formatos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:</a:t>
            </a:r>
          </a:p>
          <a:p>
            <a:pPr rtl="0">
              <a:buNone/>
            </a:pPr>
            <a:r>
              <a:rPr lang="en-US" dirty="0" err="1">
                <a:effectLst/>
              </a:rPr>
              <a:t>Tabla</a:t>
            </a:r>
            <a:r>
              <a:rPr lang="en-US" dirty="0">
                <a:effectLst/>
              </a:rPr>
              <a:t> 1: </a:t>
            </a:r>
            <a:r>
              <a:rPr lang="en-US" dirty="0" err="1">
                <a:effectLst/>
              </a:rPr>
              <a:t>Comparativa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Formatos</a:t>
            </a:r>
            <a:r>
              <a:rPr lang="en-US" dirty="0">
                <a:effectLst/>
              </a:rPr>
              <a:t> de Citación para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por IA</a:t>
            </a:r>
          </a:p>
          <a:p>
            <a:pPr rtl="0">
              <a:buNone/>
            </a:pPr>
            <a:r>
              <a:rPr lang="en-US" b="1" dirty="0">
                <a:effectLst/>
              </a:rPr>
              <a:t>Guía de </a:t>
            </a:r>
            <a:r>
              <a:rPr lang="en-US" b="1" dirty="0" err="1">
                <a:effectLst/>
              </a:rPr>
              <a:t>EstiloTratamiento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GeneralElemento</a:t>
            </a:r>
            <a:r>
              <a:rPr lang="en-US" b="1" dirty="0">
                <a:effectLst/>
              </a:rPr>
              <a:t> Clave de </a:t>
            </a:r>
            <a:r>
              <a:rPr lang="en-US" b="1" dirty="0" err="1">
                <a:effectLst/>
              </a:rPr>
              <a:t>IdentificaciónRequisito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AutoríaCita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Lista de </a:t>
            </a:r>
            <a:r>
              <a:rPr lang="en-US" b="1" dirty="0" err="1">
                <a:effectLst/>
              </a:rPr>
              <a:t>Referencias</a:t>
            </a:r>
            <a:r>
              <a:rPr lang="en-US" b="1" dirty="0">
                <a:effectLst/>
              </a:rPr>
              <a:t>/Obras </a:t>
            </a:r>
            <a:r>
              <a:rPr lang="en-US" b="1" dirty="0" err="1">
                <a:effectLst/>
              </a:rPr>
              <a:t>CitadasAPA</a:t>
            </a:r>
            <a:r>
              <a:rPr lang="en-US" b="1" dirty="0">
                <a:effectLst/>
              </a:rPr>
              <a:t> 7</a:t>
            </a:r>
            <a:r>
              <a:rPr lang="en-US" dirty="0">
                <a:effectLst/>
              </a:rPr>
              <a:t>Modelo de </a:t>
            </a:r>
            <a:r>
              <a:rPr lang="en-US" dirty="0" err="1">
                <a:effectLst/>
              </a:rPr>
              <a:t>Lenguaje</a:t>
            </a:r>
            <a:r>
              <a:rPr lang="en-US" dirty="0">
                <a:effectLst/>
              </a:rPr>
              <a:t> Grande (Software/Consulta no recuperable)La </a:t>
            </a:r>
            <a:r>
              <a:rPr lang="en-US" dirty="0" err="1">
                <a:effectLst/>
              </a:rPr>
              <a:t>entidad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desarrolladora</a:t>
            </a:r>
            <a:r>
              <a:rPr lang="en-US" dirty="0">
                <a:effectLst/>
              </a:rPr>
              <a:t> (OpenAI) y la </a:t>
            </a:r>
            <a:r>
              <a:rPr lang="en-US" dirty="0" err="1">
                <a:effectLst/>
              </a:rPr>
              <a:t>versión.No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considera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autor.Obligatoria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software).</a:t>
            </a:r>
            <a:r>
              <a:rPr lang="en-US" b="1" dirty="0">
                <a:effectLst/>
              </a:rPr>
              <a:t>MLA 9</a:t>
            </a: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Interacción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Específica</a:t>
            </a:r>
            <a:r>
              <a:rPr lang="en-US" dirty="0">
                <a:effectLst/>
              </a:rPr>
              <a:t> (Prompt)El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exacto</a:t>
            </a:r>
            <a:r>
              <a:rPr lang="en-US" dirty="0">
                <a:effectLst/>
              </a:rPr>
              <a:t> del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título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fuente.No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considera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autor.Obligatoria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fuente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única</a:t>
            </a:r>
            <a:r>
              <a:rPr lang="en-US" dirty="0">
                <a:effectLst/>
              </a:rPr>
              <a:t>).</a:t>
            </a:r>
            <a:r>
              <a:rPr lang="en-US" b="1" dirty="0">
                <a:effectLst/>
              </a:rPr>
              <a:t>Chicago (CMS)</a:t>
            </a:r>
            <a:r>
              <a:rPr lang="en-US" dirty="0" err="1">
                <a:effectLst/>
              </a:rPr>
              <a:t>Comunicación</a:t>
            </a:r>
            <a:r>
              <a:rPr lang="en-US" dirty="0">
                <a:effectLst/>
              </a:rPr>
              <a:t> No </a:t>
            </a:r>
            <a:r>
              <a:rPr lang="en-US" dirty="0" err="1">
                <a:effectLst/>
              </a:rPr>
              <a:t>RecuperableNota</a:t>
            </a:r>
            <a:r>
              <a:rPr lang="en-US" dirty="0">
                <a:effectLst/>
              </a:rPr>
              <a:t> al pie </a:t>
            </a:r>
            <a:r>
              <a:rPr lang="en-US" dirty="0" err="1">
                <a:effectLst/>
              </a:rPr>
              <a:t>detallando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fecha.No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incluye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bibliografía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estándar.Solo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existe</a:t>
            </a:r>
            <a:r>
              <a:rPr lang="en-US" dirty="0">
                <a:effectLst/>
              </a:rPr>
              <a:t> un enlace </a:t>
            </a:r>
            <a:r>
              <a:rPr lang="en-US" dirty="0" err="1">
                <a:effectLst/>
              </a:rPr>
              <a:t>público</a:t>
            </a:r>
            <a:r>
              <a:rPr lang="en-US" dirty="0">
                <a:effectLst/>
              </a:rPr>
              <a:t> recuperable.</a:t>
            </a:r>
          </a:p>
          <a:p>
            <a:pPr rtl="0">
              <a:buNone/>
            </a:pPr>
            <a:r>
              <a:rPr lang="en-US" dirty="0" err="1">
                <a:effectLst/>
              </a:rPr>
              <a:t>Exportar</a:t>
            </a:r>
            <a:r>
              <a:rPr lang="en-US" dirty="0">
                <a:effectLst/>
              </a:rPr>
              <a:t> a Hojas de </a:t>
            </a:r>
            <a:r>
              <a:rPr lang="en-US" dirty="0" err="1">
                <a:effectLst/>
              </a:rPr>
              <a:t>cálculo</a:t>
            </a:r>
            <a:endParaRPr lang="en-US" dirty="0">
              <a:effectLst/>
            </a:endParaRPr>
          </a:p>
          <a:p>
            <a:pPr rtl="0">
              <a:buNone/>
            </a:pPr>
            <a:r>
              <a:rPr lang="en-US" b="1" dirty="0">
                <a:effectLst/>
              </a:rPr>
              <a:t>IV. La </a:t>
            </a:r>
            <a:r>
              <a:rPr lang="en-US" b="1" dirty="0" err="1">
                <a:effectLst/>
              </a:rPr>
              <a:t>Dimensión</a:t>
            </a:r>
            <a:r>
              <a:rPr lang="en-US" b="1" dirty="0">
                <a:effectLst/>
              </a:rPr>
              <a:t> Jurídica: </a:t>
            </a:r>
            <a:r>
              <a:rPr lang="en-US" b="1" dirty="0" err="1">
                <a:effectLst/>
              </a:rPr>
              <a:t>Propiedad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Intelectual</a:t>
            </a:r>
            <a:r>
              <a:rPr lang="en-US" b="1" dirty="0">
                <a:effectLst/>
              </a:rPr>
              <a:t> y Derechos de Autor</a:t>
            </a: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necesidad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generados</a:t>
            </a:r>
            <a:r>
              <a:rPr lang="en-US" dirty="0">
                <a:effectLst/>
              </a:rPr>
              <a:t> por IA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intrínsecamente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ligada</a:t>
            </a:r>
            <a:r>
              <a:rPr lang="en-US" dirty="0">
                <a:effectLst/>
              </a:rPr>
              <a:t> a las </a:t>
            </a:r>
            <a:r>
              <a:rPr lang="en-US" dirty="0" err="1">
                <a:effectLst/>
              </a:rPr>
              <a:t>implicaciones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legales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Propiedad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(PI). La </a:t>
            </a:r>
            <a:r>
              <a:rPr lang="en-US" dirty="0" err="1">
                <a:effectLst/>
              </a:rPr>
              <a:t>legislación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mayoritaria</a:t>
            </a:r>
            <a:r>
              <a:rPr lang="en-US" dirty="0">
                <a:effectLst/>
              </a:rPr>
              <a:t> global </a:t>
            </a:r>
            <a:r>
              <a:rPr lang="en-US" dirty="0" err="1">
                <a:effectLst/>
              </a:rPr>
              <a:t>subraya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ausencia</a:t>
            </a:r>
            <a:r>
              <a:rPr lang="en-US" dirty="0">
                <a:effectLst/>
              </a:rPr>
              <a:t> de </a:t>
            </a:r>
            <a:r>
              <a:rPr lang="en-US" i="1" dirty="0">
                <a:effectLst/>
              </a:rPr>
              <a:t>copyright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inherente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por una </a:t>
            </a:r>
            <a:r>
              <a:rPr lang="en-US" dirty="0" err="1">
                <a:effectLst/>
              </a:rPr>
              <a:t>máquina</a:t>
            </a:r>
            <a:r>
              <a:rPr lang="en-US" dirty="0">
                <a:effectLst/>
              </a:rPr>
              <a:t>, lo que </a:t>
            </a:r>
            <a:r>
              <a:rPr lang="en-US" dirty="0" err="1">
                <a:effectLst/>
              </a:rPr>
              <a:t>subraya</a:t>
            </a:r>
            <a:r>
              <a:rPr lang="en-US" dirty="0">
                <a:effectLst/>
              </a:rPr>
              <a:t> que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académica</a:t>
            </a:r>
            <a:r>
              <a:rPr lang="en-US" dirty="0">
                <a:effectLst/>
              </a:rPr>
              <a:t> es un </a:t>
            </a:r>
            <a:r>
              <a:rPr lang="en-US" dirty="0" err="1">
                <a:effectLst/>
              </a:rPr>
              <a:t>mandato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ético</a:t>
            </a:r>
            <a:r>
              <a:rPr lang="en-US" dirty="0">
                <a:effectLst/>
              </a:rPr>
              <a:t> y no una </a:t>
            </a:r>
            <a:r>
              <a:rPr lang="en-US" dirty="0" err="1">
                <a:effectLst/>
              </a:rPr>
              <a:t>obligación</a:t>
            </a:r>
            <a:r>
              <a:rPr lang="en-US" dirty="0">
                <a:effectLst/>
              </a:rPr>
              <a:t> de derechos de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b="1" dirty="0">
                <a:effectLst/>
              </a:rPr>
              <a:t>A. La </a:t>
            </a:r>
            <a:r>
              <a:rPr lang="en-US" b="1" dirty="0" err="1">
                <a:effectLst/>
              </a:rPr>
              <a:t>Doctrina</a:t>
            </a:r>
            <a:r>
              <a:rPr lang="en-US" b="1" dirty="0">
                <a:effectLst/>
              </a:rPr>
              <a:t> de la Autoría Humana</a:t>
            </a:r>
          </a:p>
          <a:p>
            <a:pPr rtl="0">
              <a:buNone/>
            </a:pPr>
            <a:r>
              <a:rPr lang="en-US" dirty="0">
                <a:effectLst/>
              </a:rPr>
              <a:t>En la </a:t>
            </a:r>
            <a:r>
              <a:rPr lang="en-US" dirty="0" err="1">
                <a:effectLst/>
              </a:rPr>
              <a:t>mayoría</a:t>
            </a:r>
            <a:r>
              <a:rPr lang="en-US" dirty="0">
                <a:effectLst/>
              </a:rPr>
              <a:t> de las </a:t>
            </a:r>
            <a:r>
              <a:rPr lang="en-US" dirty="0" err="1">
                <a:effectLst/>
              </a:rPr>
              <a:t>jurisdicciones</a:t>
            </a:r>
            <a:r>
              <a:rPr lang="en-US" dirty="0">
                <a:effectLst/>
              </a:rPr>
              <a:t>, la Ley de </a:t>
            </a:r>
            <a:r>
              <a:rPr lang="en-US" dirty="0" err="1">
                <a:effectLst/>
              </a:rPr>
              <a:t>Propiedad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(LPI) </a:t>
            </a:r>
            <a:r>
              <a:rPr lang="en-US" dirty="0" err="1">
                <a:effectLst/>
              </a:rPr>
              <a:t>establece</a:t>
            </a:r>
            <a:r>
              <a:rPr lang="en-US" dirty="0">
                <a:effectLst/>
              </a:rPr>
              <a:t> que la autoría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reservada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exclusivamente</a:t>
            </a:r>
            <a:r>
              <a:rPr lang="en-US" dirty="0">
                <a:effectLst/>
              </a:rPr>
              <a:t> a las </a:t>
            </a:r>
            <a:r>
              <a:rPr lang="en-US" b="1" dirty="0">
                <a:effectLst/>
              </a:rPr>
              <a:t>personas naturales</a:t>
            </a:r>
            <a:r>
              <a:rPr lang="en-US" dirty="0">
                <a:effectLst/>
              </a:rPr>
              <a:t>. La </a:t>
            </a:r>
            <a:r>
              <a:rPr lang="en-US" dirty="0" err="1">
                <a:effectLst/>
              </a:rPr>
              <a:t>jurisprudencia</a:t>
            </a:r>
            <a:r>
              <a:rPr lang="en-US" dirty="0">
                <a:effectLst/>
              </a:rPr>
              <a:t>, tanto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Unión Europea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Estados</a:t>
            </a:r>
            <a:r>
              <a:rPr lang="en-US" dirty="0">
                <a:effectLst/>
              </a:rPr>
              <a:t> Unidos, </a:t>
            </a:r>
            <a:r>
              <a:rPr lang="en-US" dirty="0" err="1">
                <a:effectLst/>
              </a:rPr>
              <a:t>exige</a:t>
            </a:r>
            <a:r>
              <a:rPr lang="en-US" dirty="0">
                <a:effectLst/>
              </a:rPr>
              <a:t> que la </a:t>
            </a:r>
            <a:r>
              <a:rPr lang="en-US" dirty="0" err="1">
                <a:effectLst/>
              </a:rPr>
              <a:t>obra</a:t>
            </a:r>
            <a:r>
              <a:rPr lang="en-US" dirty="0">
                <a:effectLst/>
              </a:rPr>
              <a:t> sea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"</a:t>
            </a:r>
            <a:r>
              <a:rPr lang="en-US" dirty="0" err="1">
                <a:effectLst/>
              </a:rPr>
              <a:t>fruto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" y que </a:t>
            </a:r>
            <a:r>
              <a:rPr lang="en-US" dirty="0" err="1">
                <a:effectLst/>
              </a:rPr>
              <a:t>refleje</a:t>
            </a:r>
            <a:r>
              <a:rPr lang="en-US" dirty="0">
                <a:effectLst/>
              </a:rPr>
              <a:t> la "</a:t>
            </a:r>
            <a:r>
              <a:rPr lang="en-US" dirty="0" err="1">
                <a:effectLst/>
              </a:rPr>
              <a:t>creación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propia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," lo que </a:t>
            </a:r>
            <a:r>
              <a:rPr lang="en-US" dirty="0" err="1">
                <a:effectLst/>
              </a:rPr>
              <a:t>implica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necesidad</a:t>
            </a:r>
            <a:r>
              <a:rPr lang="en-US" dirty="0">
                <a:effectLst/>
              </a:rPr>
              <a:t> de una </a:t>
            </a:r>
            <a:r>
              <a:rPr lang="en-US" dirty="0" err="1">
                <a:effectLst/>
              </a:rPr>
              <a:t>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creativa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consecuencia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directa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esta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doctrina</a:t>
            </a:r>
            <a:r>
              <a:rPr lang="en-US" dirty="0">
                <a:effectLst/>
              </a:rPr>
              <a:t> es que un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cualquier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digital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al 100% por una IA </a:t>
            </a:r>
            <a:r>
              <a:rPr lang="en-US" dirty="0" err="1">
                <a:effectLst/>
              </a:rPr>
              <a:t>carece</a:t>
            </a:r>
            <a:r>
              <a:rPr lang="en-US" dirty="0">
                <a:effectLst/>
              </a:rPr>
              <a:t> de </a:t>
            </a:r>
            <a:r>
              <a:rPr lang="en-US" i="1" dirty="0">
                <a:effectLst/>
              </a:rPr>
              <a:t>copyright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sí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mismo</a:t>
            </a:r>
            <a:r>
              <a:rPr lang="en-US" dirty="0">
                <a:effectLst/>
              </a:rPr>
              <a:t>. El </a:t>
            </a:r>
            <a:r>
              <a:rPr lang="en-US" dirty="0" err="1">
                <a:effectLst/>
              </a:rPr>
              <a:t>análisis</a:t>
            </a:r>
            <a:r>
              <a:rPr lang="en-US" dirty="0">
                <a:effectLst/>
              </a:rPr>
              <a:t> de la Organización Mundial de la </a:t>
            </a:r>
            <a:r>
              <a:rPr lang="en-US" dirty="0" err="1">
                <a:effectLst/>
              </a:rPr>
              <a:t>Propiedad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(OMPI) </a:t>
            </a:r>
            <a:r>
              <a:rPr lang="en-US" dirty="0" err="1">
                <a:effectLst/>
              </a:rPr>
              <a:t>confirma</a:t>
            </a:r>
            <a:r>
              <a:rPr lang="en-US" dirty="0">
                <a:effectLst/>
              </a:rPr>
              <a:t> que la </a:t>
            </a:r>
            <a:r>
              <a:rPr lang="en-US" dirty="0" err="1">
                <a:effectLst/>
              </a:rPr>
              <a:t>protección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deniega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obras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donde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intervención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humana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mínima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inexistente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B. El Umbral de la </a:t>
            </a:r>
            <a:r>
              <a:rPr lang="en-US" b="1" dirty="0" err="1">
                <a:effectLst/>
              </a:rPr>
              <a:t>Intervención</a:t>
            </a:r>
            <a:r>
              <a:rPr lang="en-US" b="1" dirty="0">
                <a:effectLst/>
              </a:rPr>
              <a:t> Creativa Humana </a:t>
            </a:r>
            <a:r>
              <a:rPr lang="en-US" b="1" dirty="0" err="1">
                <a:effectLst/>
              </a:rPr>
              <a:t>Sustantiva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protección</a:t>
            </a:r>
            <a:r>
              <a:rPr lang="en-US" dirty="0">
                <a:effectLst/>
              </a:rPr>
              <a:t> legal solo se </a:t>
            </a:r>
            <a:r>
              <a:rPr lang="en-US" dirty="0" err="1">
                <a:effectLst/>
              </a:rPr>
              <a:t>activa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cuando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usuario</a:t>
            </a:r>
            <a:r>
              <a:rPr lang="en-US" dirty="0">
                <a:effectLst/>
              </a:rPr>
              <a:t> de la IA </a:t>
            </a:r>
            <a:r>
              <a:rPr lang="en-US" dirty="0" err="1">
                <a:effectLst/>
              </a:rPr>
              <a:t>realiza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intervención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añade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suficiente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originalidad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creatividad</a:t>
            </a:r>
            <a:r>
              <a:rPr lang="en-US" dirty="0">
                <a:effectLst/>
              </a:rPr>
              <a:t> al </a:t>
            </a:r>
            <a:r>
              <a:rPr lang="en-US" i="1" dirty="0">
                <a:effectLst/>
              </a:rPr>
              <a:t>output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inicial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transformándolo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una </a:t>
            </a:r>
            <a:r>
              <a:rPr lang="en-US" b="1" dirty="0" err="1">
                <a:effectLst/>
              </a:rPr>
              <a:t>obra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derivada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protegible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Si la </a:t>
            </a:r>
            <a:r>
              <a:rPr lang="en-US" dirty="0" err="1">
                <a:effectLst/>
              </a:rPr>
              <a:t>intervención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mínima</a:t>
            </a:r>
            <a:r>
              <a:rPr lang="en-US" dirty="0">
                <a:effectLst/>
              </a:rPr>
              <a:t> (por </a:t>
            </a:r>
            <a:r>
              <a:rPr lang="en-US" dirty="0" err="1">
                <a:effectLst/>
              </a:rPr>
              <a:t>ejemplo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cambiar</a:t>
            </a:r>
            <a:r>
              <a:rPr lang="en-US" dirty="0">
                <a:effectLst/>
              </a:rPr>
              <a:t> una palabra o </a:t>
            </a:r>
            <a:r>
              <a:rPr lang="en-US" dirty="0" err="1">
                <a:effectLst/>
              </a:rPr>
              <a:t>ajustar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colores</a:t>
            </a:r>
            <a:r>
              <a:rPr lang="en-US" dirty="0">
                <a:effectLst/>
              </a:rPr>
              <a:t>), no se </a:t>
            </a:r>
            <a:r>
              <a:rPr lang="en-US" dirty="0" err="1">
                <a:effectLst/>
              </a:rPr>
              <a:t>considera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suficiente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activar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protección</a:t>
            </a:r>
            <a:r>
              <a:rPr lang="en-US" dirty="0">
                <a:effectLst/>
              </a:rPr>
              <a:t> de PI. Sin embargo,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usuario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realiza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edición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sustantiva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curaduría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creativa</a:t>
            </a:r>
            <a:r>
              <a:rPr lang="en-US" dirty="0">
                <a:effectLst/>
              </a:rPr>
              <a:t>, o una </a:t>
            </a:r>
            <a:r>
              <a:rPr lang="en-US" dirty="0" err="1">
                <a:effectLst/>
              </a:rPr>
              <a:t>selección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organizada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varios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outputs</a:t>
            </a:r>
            <a:r>
              <a:rPr lang="en-US" dirty="0">
                <a:effectLst/>
              </a:rPr>
              <a:t>, se </a:t>
            </a:r>
            <a:r>
              <a:rPr lang="en-US" dirty="0" err="1">
                <a:effectLst/>
              </a:rPr>
              <a:t>considera</a:t>
            </a:r>
            <a:r>
              <a:rPr lang="en-US" dirty="0">
                <a:effectLst/>
              </a:rPr>
              <a:t> que ha </a:t>
            </a:r>
            <a:r>
              <a:rPr lang="en-US" dirty="0" err="1">
                <a:effectLst/>
              </a:rPr>
              <a:t>aportado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creatividad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reconocible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necesaria</a:t>
            </a:r>
            <a:r>
              <a:rPr lang="en-US" dirty="0">
                <a:effectLst/>
              </a:rPr>
              <a:t> para que la </a:t>
            </a:r>
            <a:r>
              <a:rPr lang="en-US" dirty="0" err="1">
                <a:effectLst/>
              </a:rPr>
              <a:t>obra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resultante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esté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protegida</a:t>
            </a:r>
            <a:r>
              <a:rPr lang="en-US" dirty="0">
                <a:effectLst/>
              </a:rPr>
              <a:t> por derechos de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C. El </a:t>
            </a:r>
            <a:r>
              <a:rPr lang="en-US" b="1" dirty="0" err="1">
                <a:effectLst/>
              </a:rPr>
              <a:t>Modelo</a:t>
            </a:r>
            <a:r>
              <a:rPr lang="en-US" b="1" dirty="0">
                <a:effectLst/>
              </a:rPr>
              <a:t> Legal </a:t>
            </a:r>
            <a:r>
              <a:rPr lang="en-US" b="1" dirty="0" err="1">
                <a:effectLst/>
              </a:rPr>
              <a:t>Excepcional</a:t>
            </a:r>
            <a:r>
              <a:rPr lang="en-US" b="1" dirty="0">
                <a:effectLst/>
              </a:rPr>
              <a:t> (Reino </a:t>
            </a:r>
            <a:r>
              <a:rPr lang="en-US" b="1" dirty="0" err="1">
                <a:effectLst/>
              </a:rPr>
              <a:t>Unido</a:t>
            </a:r>
            <a:r>
              <a:rPr lang="en-US" b="1" dirty="0">
                <a:effectLst/>
              </a:rPr>
              <a:t> y </a:t>
            </a:r>
            <a:r>
              <a:rPr lang="en-US" b="1" dirty="0" err="1">
                <a:effectLst/>
              </a:rPr>
              <a:t>Derivados</a:t>
            </a:r>
            <a:r>
              <a:rPr lang="en-US" b="1" dirty="0">
                <a:effectLst/>
              </a:rPr>
              <a:t>)</a:t>
            </a:r>
          </a:p>
          <a:p>
            <a:pPr rtl="0">
              <a:buNone/>
            </a:pPr>
            <a:r>
              <a:rPr lang="en-US" dirty="0" err="1">
                <a:effectLst/>
              </a:rPr>
              <a:t>Existe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jurídico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minoritario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notablemente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Reino </a:t>
            </a:r>
            <a:r>
              <a:rPr lang="en-US" dirty="0" err="1">
                <a:effectLst/>
              </a:rPr>
              <a:t>Unido</a:t>
            </a:r>
            <a:r>
              <a:rPr lang="en-US" dirty="0">
                <a:effectLst/>
              </a:rPr>
              <a:t>, que </a:t>
            </a:r>
            <a:r>
              <a:rPr lang="en-US" dirty="0" err="1">
                <a:effectLst/>
              </a:rPr>
              <a:t>intenta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mitigar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vacío</a:t>
            </a:r>
            <a:r>
              <a:rPr lang="en-US" dirty="0">
                <a:effectLst/>
              </a:rPr>
              <a:t> de autoría. La </a:t>
            </a:r>
            <a:r>
              <a:rPr lang="en-US" dirty="0" err="1">
                <a:effectLst/>
              </a:rPr>
              <a:t>legislación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británica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atribuye</a:t>
            </a:r>
            <a:r>
              <a:rPr lang="en-US" dirty="0">
                <a:effectLst/>
              </a:rPr>
              <a:t> la autoría al "</a:t>
            </a:r>
            <a:r>
              <a:rPr lang="en-US" dirty="0" err="1">
                <a:effectLst/>
              </a:rPr>
              <a:t>arreglista</a:t>
            </a:r>
            <a:r>
              <a:rPr lang="en-US" dirty="0">
                <a:effectLst/>
              </a:rPr>
              <a:t>": la persona que </a:t>
            </a:r>
            <a:r>
              <a:rPr lang="en-US" dirty="0" err="1">
                <a:effectLst/>
              </a:rPr>
              <a:t>realiza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arreglos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necesarios</a:t>
            </a:r>
            <a:r>
              <a:rPr lang="en-US" dirty="0">
                <a:effectLst/>
              </a:rPr>
              <a:t> para la </a:t>
            </a:r>
            <a:r>
              <a:rPr lang="en-US" dirty="0" err="1">
                <a:effectLst/>
              </a:rPr>
              <a:t>creación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obra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generada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computadora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 err="1">
                <a:effectLst/>
              </a:rPr>
              <a:t>Aunque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reconoce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valor del </a:t>
            </a:r>
            <a:r>
              <a:rPr lang="en-US" dirty="0" err="1">
                <a:effectLst/>
              </a:rPr>
              <a:t>esfuerzo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invertido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desarrollo</a:t>
            </a:r>
            <a:r>
              <a:rPr lang="en-US" dirty="0">
                <a:effectLst/>
              </a:rPr>
              <a:t> del </a:t>
            </a:r>
            <a:r>
              <a:rPr lang="en-US" i="1" dirty="0">
                <a:effectLst/>
              </a:rPr>
              <a:t>software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plantea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ambigüedad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programador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usuario</a:t>
            </a:r>
            <a:r>
              <a:rPr lang="en-US" dirty="0">
                <a:effectLst/>
              </a:rPr>
              <a:t> final. La </a:t>
            </a:r>
            <a:r>
              <a:rPr lang="en-US" dirty="0" err="1">
                <a:effectLst/>
              </a:rPr>
              <a:t>determinación</a:t>
            </a:r>
            <a:r>
              <a:rPr lang="en-US" dirty="0">
                <a:effectLst/>
              </a:rPr>
              <a:t> final,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sugiere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análisis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jurídico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resolverse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caso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caso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evaluando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intervención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usuario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incluyó</a:t>
            </a:r>
            <a:r>
              <a:rPr lang="en-US" dirty="0">
                <a:effectLst/>
              </a:rPr>
              <a:t> "</a:t>
            </a:r>
            <a:r>
              <a:rPr lang="en-US" dirty="0" err="1">
                <a:effectLst/>
              </a:rPr>
              <a:t>habilidad</a:t>
            </a:r>
            <a:r>
              <a:rPr lang="en-US" dirty="0">
                <a:effectLst/>
              </a:rPr>
              <a:t> o labor de </a:t>
            </a:r>
            <a:r>
              <a:rPr lang="en-US" dirty="0" err="1">
                <a:effectLst/>
              </a:rPr>
              <a:t>tipo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artístico</a:t>
            </a:r>
            <a:r>
              <a:rPr lang="en-US" dirty="0">
                <a:effectLst/>
              </a:rPr>
              <a:t>".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D. El </a:t>
            </a:r>
            <a:r>
              <a:rPr lang="en-US" b="1" dirty="0" err="1">
                <a:effectLst/>
              </a:rPr>
              <a:t>Vacío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Autoridad</a:t>
            </a:r>
            <a:r>
              <a:rPr lang="en-US" b="1" dirty="0">
                <a:effectLst/>
              </a:rPr>
              <a:t> y </a:t>
            </a:r>
            <a:r>
              <a:rPr lang="en-US" b="1" dirty="0" err="1">
                <a:effectLst/>
              </a:rPr>
              <a:t>el</a:t>
            </a:r>
            <a:r>
              <a:rPr lang="en-US" b="1" dirty="0">
                <a:effectLst/>
              </a:rPr>
              <a:t> Riesgo </a:t>
            </a:r>
            <a:r>
              <a:rPr lang="en-US" b="1" dirty="0" err="1">
                <a:effectLst/>
              </a:rPr>
              <a:t>Ético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obligatoriedad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que, </a:t>
            </a:r>
            <a:r>
              <a:rPr lang="en-US" dirty="0" err="1">
                <a:effectLst/>
              </a:rPr>
              <a:t>legalmente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puede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carecer</a:t>
            </a:r>
            <a:r>
              <a:rPr lang="en-US" dirty="0">
                <a:effectLst/>
              </a:rPr>
              <a:t> de derechos de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no </a:t>
            </a:r>
            <a:r>
              <a:rPr lang="en-US" dirty="0" err="1">
                <a:effectLst/>
              </a:rPr>
              <a:t>hubo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intervención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sustantiva</a:t>
            </a:r>
            <a:r>
              <a:rPr lang="en-US" dirty="0">
                <a:effectLst/>
              </a:rPr>
              <a:t>) </a:t>
            </a:r>
            <a:r>
              <a:rPr lang="en-US" dirty="0" err="1">
                <a:effectLst/>
              </a:rPr>
              <a:t>revela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complejo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problema</a:t>
            </a:r>
            <a:r>
              <a:rPr lang="en-US" dirty="0">
                <a:effectLst/>
              </a:rPr>
              <a:t> de </a:t>
            </a:r>
            <a:r>
              <a:rPr lang="en-US" b="1" dirty="0" err="1">
                <a:effectLst/>
              </a:rPr>
              <a:t>vacío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autoridad</a:t>
            </a:r>
            <a:r>
              <a:rPr lang="en-US" dirty="0">
                <a:effectLst/>
              </a:rPr>
              <a:t>. La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de IA se </a:t>
            </a:r>
            <a:r>
              <a:rPr lang="en-US" dirty="0" err="1">
                <a:effectLst/>
              </a:rPr>
              <a:t>convierte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reconocimiento</a:t>
            </a:r>
            <a:r>
              <a:rPr lang="en-US" dirty="0">
                <a:effectLst/>
              </a:rPr>
              <a:t> de una </a:t>
            </a:r>
            <a:r>
              <a:rPr lang="en-US" dirty="0" err="1">
                <a:effectLst/>
              </a:rPr>
              <a:t>contribución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algorítmica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inherentemente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riesgosa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dirty="0">
                <a:effectLst/>
              </a:rPr>
              <a:t>Si un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100% por IA,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asumiendo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legal por ese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. Si, </a:t>
            </a:r>
            <a:r>
              <a:rPr lang="en-US" dirty="0" err="1">
                <a:effectLst/>
              </a:rPr>
              <a:t>inadvertidamente</a:t>
            </a:r>
            <a:r>
              <a:rPr lang="en-US" dirty="0">
                <a:effectLst/>
              </a:rPr>
              <a:t>, la IA </a:t>
            </a:r>
            <a:r>
              <a:rPr lang="en-US" dirty="0" err="1">
                <a:effectLst/>
              </a:rPr>
              <a:t>generó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paráfrasea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demasiado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cerca</a:t>
            </a:r>
            <a:r>
              <a:rPr lang="en-US" dirty="0">
                <a:effectLst/>
              </a:rPr>
              <a:t> material </a:t>
            </a:r>
            <a:r>
              <a:rPr lang="en-US" dirty="0" err="1">
                <a:effectLst/>
              </a:rPr>
              <a:t>protegido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entrenamiento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humano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único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responsable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posible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plagio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infracción</a:t>
            </a:r>
            <a:r>
              <a:rPr lang="en-US" dirty="0">
                <a:effectLst/>
              </a:rPr>
              <a:t> de derechos de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de IA no </a:t>
            </a:r>
            <a:r>
              <a:rPr lang="en-US" dirty="0" err="1">
                <a:effectLst/>
              </a:rPr>
              <a:t>puede</a:t>
            </a:r>
            <a:r>
              <a:rPr lang="en-US" dirty="0">
                <a:effectLst/>
              </a:rPr>
              <a:t> ser </a:t>
            </a:r>
            <a:r>
              <a:rPr lang="en-US" dirty="0" err="1">
                <a:effectLst/>
              </a:rPr>
              <a:t>responsabilizado</a:t>
            </a:r>
            <a:r>
              <a:rPr lang="en-US" dirty="0">
                <a:effectLst/>
              </a:rPr>
              <a:t>. Esto </a:t>
            </a:r>
            <a:r>
              <a:rPr lang="en-US" dirty="0" err="1">
                <a:effectLst/>
              </a:rPr>
              <a:t>enfatiza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qué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verificación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crítica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fuentes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contraste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información</a:t>
            </a:r>
            <a:r>
              <a:rPr lang="en-US" dirty="0">
                <a:effectLst/>
              </a:rPr>
              <a:t> son pasos </a:t>
            </a:r>
            <a:r>
              <a:rPr lang="en-US" dirty="0" err="1">
                <a:effectLst/>
              </a:rPr>
              <a:t>obligatorios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cualquier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usuario</a:t>
            </a:r>
            <a:r>
              <a:rPr lang="en-US" dirty="0">
                <a:effectLst/>
              </a:rPr>
              <a:t> de IA.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V. </a:t>
            </a:r>
            <a:r>
              <a:rPr lang="en-US" b="1" dirty="0" err="1">
                <a:effectLst/>
              </a:rPr>
              <a:t>Guías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Institucionales</a:t>
            </a:r>
            <a:r>
              <a:rPr lang="en-US" b="1" dirty="0">
                <a:effectLst/>
              </a:rPr>
              <a:t> y </a:t>
            </a:r>
            <a:r>
              <a:rPr lang="en-US" b="1" dirty="0" err="1">
                <a:effectLst/>
              </a:rPr>
              <a:t>Adaptación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el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Ámbito</a:t>
            </a:r>
            <a:r>
              <a:rPr lang="en-US" b="1" dirty="0">
                <a:effectLst/>
              </a:rPr>
              <a:t> Universitario</a:t>
            </a:r>
          </a:p>
          <a:p>
            <a:pPr rtl="0">
              <a:buNone/>
            </a:pPr>
            <a:r>
              <a:rPr lang="en-US" dirty="0">
                <a:effectLst/>
              </a:rPr>
              <a:t>Las </a:t>
            </a:r>
            <a:r>
              <a:rPr lang="en-US" dirty="0" err="1">
                <a:effectLst/>
              </a:rPr>
              <a:t>instituciones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educativas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liderado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traducción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principios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éticos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globales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políticas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auditable, </a:t>
            </a:r>
            <a:r>
              <a:rPr lang="en-US" dirty="0" err="1">
                <a:effectLst/>
              </a:rPr>
              <a:t>poniendo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énfasis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formación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académica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estudiantil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b="1" dirty="0">
                <a:effectLst/>
              </a:rPr>
              <a:t>A. </a:t>
            </a:r>
            <a:r>
              <a:rPr lang="en-US" b="1" dirty="0" err="1">
                <a:effectLst/>
              </a:rPr>
              <a:t>Modelos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Regulación</a:t>
            </a:r>
            <a:r>
              <a:rPr lang="en-US" b="1" dirty="0">
                <a:effectLst/>
              </a:rPr>
              <a:t> de Uso y Transparencia</a:t>
            </a:r>
          </a:p>
          <a:p>
            <a:pPr rtl="0">
              <a:buNone/>
            </a:pPr>
            <a:r>
              <a:rPr lang="en-US" dirty="0">
                <a:effectLst/>
              </a:rPr>
              <a:t>Las </a:t>
            </a:r>
            <a:r>
              <a:rPr lang="en-US" dirty="0" err="1">
                <a:effectLst/>
              </a:rPr>
              <a:t>universidades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implementado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marcos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obligan</a:t>
            </a:r>
            <a:r>
              <a:rPr lang="en-US" dirty="0">
                <a:effectLst/>
              </a:rPr>
              <a:t> a la transparencia. El Instituto de </a:t>
            </a:r>
            <a:r>
              <a:rPr lang="en-US" dirty="0" err="1">
                <a:effectLst/>
              </a:rPr>
              <a:t>Sociología</a:t>
            </a:r>
            <a:r>
              <a:rPr lang="en-US" dirty="0">
                <a:effectLst/>
              </a:rPr>
              <a:t> de la Pontificia Universidad Católica de Chile (UC) </a:t>
            </a:r>
            <a:r>
              <a:rPr lang="en-US" dirty="0" err="1">
                <a:effectLst/>
              </a:rPr>
              <a:t>sirve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ejemplo</a:t>
            </a:r>
            <a:r>
              <a:rPr lang="en-US" dirty="0">
                <a:effectLst/>
              </a:rPr>
              <a:t> de una </a:t>
            </a:r>
            <a:r>
              <a:rPr lang="en-US" dirty="0" err="1">
                <a:effectLst/>
              </a:rPr>
              <a:t>regulación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exhaustiva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delegando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decisión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al </a:t>
            </a:r>
            <a:r>
              <a:rPr lang="en-US" dirty="0" err="1">
                <a:effectLst/>
              </a:rPr>
              <a:t>docente</a:t>
            </a:r>
            <a:r>
              <a:rPr lang="en-US" dirty="0">
                <a:effectLst/>
              </a:rPr>
              <a:t>. Cada instructor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establecer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la IA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Prohibida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Permitida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Recomendada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cada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instancia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evaluativa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Cuando se </a:t>
            </a:r>
            <a:r>
              <a:rPr lang="en-US" dirty="0" err="1">
                <a:effectLst/>
              </a:rPr>
              <a:t>permite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, la </a:t>
            </a:r>
            <a:r>
              <a:rPr lang="en-US" b="1" dirty="0" err="1">
                <a:effectLst/>
              </a:rPr>
              <a:t>Declaración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Obligatoria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formaliza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mediante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anexo</a:t>
            </a:r>
            <a:r>
              <a:rPr lang="en-US" dirty="0">
                <a:effectLst/>
              </a:rPr>
              <a:t> al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. Este </a:t>
            </a:r>
            <a:r>
              <a:rPr lang="en-US" dirty="0" err="1">
                <a:effectLst/>
              </a:rPr>
              <a:t>anexo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especificar</a:t>
            </a:r>
            <a:r>
              <a:rPr lang="en-US" dirty="0">
                <a:effectLst/>
              </a:rPr>
              <a:t> las </a:t>
            </a:r>
            <a:r>
              <a:rPr lang="en-US" dirty="0" err="1">
                <a:effectLst/>
              </a:rPr>
              <a:t>herramientas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utilizadas</a:t>
            </a:r>
            <a:r>
              <a:rPr lang="en-US" dirty="0">
                <a:effectLst/>
              </a:rPr>
              <a:t> y, </a:t>
            </a:r>
            <a:r>
              <a:rPr lang="en-US" dirty="0" err="1">
                <a:effectLst/>
              </a:rPr>
              <a:t>crucialmente</a:t>
            </a:r>
            <a:r>
              <a:rPr lang="en-US" dirty="0">
                <a:effectLst/>
              </a:rPr>
              <a:t>, las </a:t>
            </a:r>
            <a:r>
              <a:rPr lang="en-US" dirty="0" err="1">
                <a:effectLst/>
              </a:rPr>
              <a:t>tareas</a:t>
            </a:r>
            <a:r>
              <a:rPr lang="en-US" dirty="0">
                <a:effectLst/>
              </a:rPr>
              <a:t> exactas para las que se </a:t>
            </a:r>
            <a:r>
              <a:rPr lang="en-US" dirty="0" err="1">
                <a:effectLst/>
              </a:rPr>
              <a:t>emplearon</a:t>
            </a:r>
            <a:r>
              <a:rPr lang="en-US" dirty="0">
                <a:effectLst/>
              </a:rPr>
              <a:t> (e.g., </a:t>
            </a:r>
            <a:r>
              <a:rPr lang="en-US" dirty="0" err="1">
                <a:effectLst/>
              </a:rPr>
              <a:t>corrección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redacción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análisis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datos</a:t>
            </a:r>
            <a:r>
              <a:rPr lang="en-US" dirty="0">
                <a:effectLst/>
              </a:rPr>
              <a:t>). La </a:t>
            </a:r>
            <a:r>
              <a:rPr lang="en-US" dirty="0" err="1">
                <a:effectLst/>
              </a:rPr>
              <a:t>omisión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esta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obligatoria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considera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falta</a:t>
            </a:r>
            <a:r>
              <a:rPr lang="en-US" dirty="0">
                <a:effectLst/>
              </a:rPr>
              <a:t> de transparencia y </a:t>
            </a:r>
            <a:r>
              <a:rPr lang="en-US" dirty="0" err="1">
                <a:effectLst/>
              </a:rPr>
              <a:t>puede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resultar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nota </a:t>
            </a:r>
            <a:r>
              <a:rPr lang="en-US" dirty="0" err="1">
                <a:effectLst/>
              </a:rPr>
              <a:t>mínima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B. </a:t>
            </a:r>
            <a:r>
              <a:rPr lang="en-US" b="1" dirty="0" err="1">
                <a:effectLst/>
              </a:rPr>
              <a:t>Mecanismos</a:t>
            </a:r>
            <a:r>
              <a:rPr lang="en-US" b="1" dirty="0">
                <a:effectLst/>
              </a:rPr>
              <a:t> de Control de la Integridad</a:t>
            </a:r>
          </a:p>
          <a:p>
            <a:pPr rtl="0">
              <a:buNone/>
            </a:pPr>
            <a:r>
              <a:rPr lang="en-US" dirty="0">
                <a:effectLst/>
              </a:rPr>
              <a:t>Para </a:t>
            </a:r>
            <a:r>
              <a:rPr lang="en-US" dirty="0" err="1">
                <a:effectLst/>
              </a:rPr>
              <a:t>asegurar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principio de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sea </a:t>
            </a:r>
            <a:r>
              <a:rPr lang="en-US" dirty="0" err="1">
                <a:effectLst/>
              </a:rPr>
              <a:t>cumplido</a:t>
            </a:r>
            <a:r>
              <a:rPr lang="en-US" dirty="0">
                <a:effectLst/>
              </a:rPr>
              <a:t> y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estudiante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mantenga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dominio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, las </a:t>
            </a:r>
            <a:r>
              <a:rPr lang="en-US" dirty="0" err="1">
                <a:effectLst/>
              </a:rPr>
              <a:t>instituciones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están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adoptando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mecanismos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verificación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humana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dirty="0">
                <a:effectLst/>
              </a:rPr>
              <a:t>Los </a:t>
            </a:r>
            <a:r>
              <a:rPr lang="en-US" dirty="0" err="1">
                <a:effectLst/>
              </a:rPr>
              <a:t>docentes</a:t>
            </a:r>
            <a:r>
              <a:rPr lang="en-US" dirty="0">
                <a:effectLst/>
              </a:rPr>
              <a:t>, por </a:t>
            </a:r>
            <a:r>
              <a:rPr lang="en-US" dirty="0" err="1">
                <a:effectLst/>
              </a:rPr>
              <a:t>ejemplo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tienen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facultad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solicitar</a:t>
            </a:r>
            <a:r>
              <a:rPr lang="en-US" dirty="0">
                <a:effectLst/>
              </a:rPr>
              <a:t> una </a:t>
            </a:r>
            <a:r>
              <a:rPr lang="en-US" b="1" dirty="0" err="1">
                <a:effectLst/>
              </a:rPr>
              <a:t>exposición</a:t>
            </a:r>
            <a:r>
              <a:rPr lang="en-US" b="1" dirty="0">
                <a:effectLst/>
              </a:rPr>
              <a:t> oral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trabajos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presentados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incluso</a:t>
            </a:r>
            <a:r>
              <a:rPr lang="en-US" dirty="0">
                <a:effectLst/>
              </a:rPr>
              <a:t> sin aviso </a:t>
            </a:r>
            <a:r>
              <a:rPr lang="en-US" dirty="0" err="1">
                <a:effectLst/>
              </a:rPr>
              <a:t>previo</a:t>
            </a:r>
            <a:r>
              <a:rPr lang="en-US" dirty="0">
                <a:effectLst/>
              </a:rPr>
              <a:t>, con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objetivo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evaluar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dominio</a:t>
            </a:r>
            <a:r>
              <a:rPr lang="en-US" dirty="0">
                <a:effectLst/>
              </a:rPr>
              <a:t> real del </a:t>
            </a:r>
            <a:r>
              <a:rPr lang="en-US" dirty="0" err="1">
                <a:effectLst/>
              </a:rPr>
              <a:t>estudiante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argumentos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independientemente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asistencia</a:t>
            </a:r>
            <a:r>
              <a:rPr lang="en-US" dirty="0">
                <a:effectLst/>
              </a:rPr>
              <a:t> de la IA. </a:t>
            </a:r>
            <a:r>
              <a:rPr lang="en-US" dirty="0" err="1">
                <a:effectLst/>
              </a:rPr>
              <a:t>Además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política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trazabilidad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refuerza</a:t>
            </a:r>
            <a:r>
              <a:rPr lang="en-US" dirty="0">
                <a:effectLst/>
              </a:rPr>
              <a:t> al </a:t>
            </a:r>
            <a:r>
              <a:rPr lang="en-US" dirty="0" err="1">
                <a:effectLst/>
              </a:rPr>
              <a:t>permitir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profesores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soliciten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copia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prompts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exactos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interacción</a:t>
            </a:r>
            <a:r>
              <a:rPr lang="en-US" dirty="0">
                <a:effectLst/>
              </a:rPr>
              <a:t> con la IA </a:t>
            </a:r>
            <a:r>
              <a:rPr lang="en-US" dirty="0" err="1">
                <a:effectLst/>
              </a:rPr>
              <a:t>generativa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permitiendo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auditoría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directa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proceso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creación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C. </a:t>
            </a:r>
            <a:r>
              <a:rPr lang="en-US" b="1" dirty="0" err="1">
                <a:effectLst/>
              </a:rPr>
              <a:t>Prohibiciones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Estratégicas</a:t>
            </a:r>
            <a:r>
              <a:rPr lang="en-US" b="1" dirty="0">
                <a:effectLst/>
              </a:rPr>
              <a:t> para </a:t>
            </a:r>
            <a:r>
              <a:rPr lang="en-US" b="1" dirty="0" err="1">
                <a:effectLst/>
              </a:rPr>
              <a:t>el</a:t>
            </a:r>
            <a:r>
              <a:rPr lang="en-US" b="1" dirty="0">
                <a:effectLst/>
              </a:rPr>
              <a:t> Desarrollo de </a:t>
            </a:r>
            <a:r>
              <a:rPr lang="en-US" b="1" dirty="0" err="1">
                <a:effectLst/>
              </a:rPr>
              <a:t>Habilidades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>
                <a:effectLst/>
              </a:rPr>
              <a:t>Las </a:t>
            </a:r>
            <a:r>
              <a:rPr lang="en-US" dirty="0" err="1">
                <a:effectLst/>
              </a:rPr>
              <a:t>políticas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institucionales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reflejan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preocupación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pedagógica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competencias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fundamentales</a:t>
            </a:r>
            <a:r>
              <a:rPr lang="en-US" dirty="0">
                <a:effectLst/>
              </a:rPr>
              <a:t>. La IA se </a:t>
            </a:r>
            <a:r>
              <a:rPr lang="en-US" dirty="0" err="1">
                <a:effectLst/>
              </a:rPr>
              <a:t>considera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avanzada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requiere</a:t>
            </a:r>
            <a:r>
              <a:rPr lang="en-US" dirty="0">
                <a:effectLst/>
              </a:rPr>
              <a:t> una base </a:t>
            </a:r>
            <a:r>
              <a:rPr lang="en-US" dirty="0" err="1">
                <a:effectLst/>
              </a:rPr>
              <a:t>sólida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pensamiento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crítico</a:t>
            </a:r>
            <a:r>
              <a:rPr lang="en-US" dirty="0">
                <a:effectLst/>
              </a:rPr>
              <a:t>. En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caso</a:t>
            </a:r>
            <a:r>
              <a:rPr lang="en-US" dirty="0">
                <a:effectLst/>
              </a:rPr>
              <a:t> de la UC Chile, por </a:t>
            </a:r>
            <a:r>
              <a:rPr lang="en-US" dirty="0" err="1">
                <a:effectLst/>
              </a:rPr>
              <a:t>ejemplo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IA </a:t>
            </a:r>
            <a:r>
              <a:rPr lang="en-US" dirty="0" err="1">
                <a:effectLst/>
              </a:rPr>
              <a:t>Generativa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b="1" dirty="0" err="1">
                <a:effectLst/>
              </a:rPr>
              <a:t>estrictamente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prohibido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durante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el</a:t>
            </a:r>
            <a:r>
              <a:rPr lang="en-US" b="1" dirty="0">
                <a:effectLst/>
              </a:rPr>
              <a:t> primer </a:t>
            </a:r>
            <a:r>
              <a:rPr lang="en-US" b="1" dirty="0" err="1">
                <a:effectLst/>
              </a:rPr>
              <a:t>año</a:t>
            </a:r>
            <a:r>
              <a:rPr lang="en-US" b="1" dirty="0">
                <a:effectLst/>
              </a:rPr>
              <a:t> de la </a:t>
            </a:r>
            <a:r>
              <a:rPr lang="en-US" b="1" dirty="0" err="1">
                <a:effectLst/>
              </a:rPr>
              <a:t>formación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pregrado</a:t>
            </a:r>
            <a:r>
              <a:rPr lang="en-US" dirty="0">
                <a:effectLst/>
              </a:rPr>
              <a:t>. Esta </a:t>
            </a:r>
            <a:r>
              <a:rPr lang="en-US" dirty="0" err="1">
                <a:effectLst/>
              </a:rPr>
              <a:t>medida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tiene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propósito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formativo</a:t>
            </a:r>
            <a:r>
              <a:rPr lang="en-US" dirty="0">
                <a:effectLst/>
              </a:rPr>
              <a:t>: </a:t>
            </a:r>
            <a:r>
              <a:rPr lang="en-US" dirty="0" err="1">
                <a:effectLst/>
              </a:rPr>
              <a:t>garantizar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estudiantes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adquieran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competencias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esenciales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redacción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análisis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crítico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autonomía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sin la </a:t>
            </a:r>
            <a:r>
              <a:rPr lang="en-US" dirty="0" err="1">
                <a:effectLst/>
              </a:rPr>
              <a:t>intermediación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tecnológica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sentando</a:t>
            </a:r>
            <a:r>
              <a:rPr lang="en-US" dirty="0">
                <a:effectLst/>
              </a:rPr>
              <a:t> las bases de una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investigativa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futura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inclusión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ética</a:t>
            </a:r>
            <a:r>
              <a:rPr lang="en-US" dirty="0">
                <a:effectLst/>
              </a:rPr>
              <a:t> de la IA,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plagio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reglamentos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demuestra</a:t>
            </a:r>
            <a:r>
              <a:rPr lang="en-US" dirty="0">
                <a:effectLst/>
              </a:rPr>
              <a:t> que la </a:t>
            </a:r>
            <a:r>
              <a:rPr lang="en-US" dirty="0" err="1">
                <a:effectLst/>
              </a:rPr>
              <a:t>capacidad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divulgar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IA de forma </a:t>
            </a:r>
            <a:r>
              <a:rPr lang="en-US" dirty="0" err="1">
                <a:effectLst/>
              </a:rPr>
              <a:t>transparente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está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configurando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competencia</a:t>
            </a:r>
            <a:r>
              <a:rPr lang="en-US" dirty="0">
                <a:effectLst/>
              </a:rPr>
              <a:t> curricular </a:t>
            </a:r>
            <a:r>
              <a:rPr lang="en-US" dirty="0" err="1">
                <a:effectLst/>
              </a:rPr>
              <a:t>básica</a:t>
            </a:r>
            <a:r>
              <a:rPr lang="en-US" dirty="0">
                <a:effectLst/>
              </a:rPr>
              <a:t>.   </a:t>
            </a:r>
          </a:p>
          <a:p>
            <a:pPr rtl="0">
              <a:buNone/>
            </a:pPr>
            <a:r>
              <a:rPr lang="en-US" dirty="0" err="1">
                <a:effectLst/>
              </a:rPr>
              <a:t>Tabla</a:t>
            </a:r>
            <a:r>
              <a:rPr lang="en-US" dirty="0">
                <a:effectLst/>
              </a:rPr>
              <a:t> 2: </a:t>
            </a:r>
            <a:r>
              <a:rPr lang="en-US" dirty="0" err="1">
                <a:effectLst/>
              </a:rPr>
              <a:t>Mandatos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Éticos</a:t>
            </a:r>
            <a:r>
              <a:rPr lang="en-US" dirty="0">
                <a:effectLst/>
              </a:rPr>
              <a:t> y de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Publicación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Científica</a:t>
            </a:r>
            <a:endParaRPr lang="en-US" dirty="0">
              <a:effectLst/>
            </a:endParaRPr>
          </a:p>
          <a:p>
            <a:pPr rtl="0">
              <a:buNone/>
            </a:pPr>
            <a:r>
              <a:rPr lang="en-US" b="1" dirty="0" err="1">
                <a:effectLst/>
              </a:rPr>
              <a:t>Organismo</a:t>
            </a:r>
            <a:r>
              <a:rPr lang="en-US" b="1" dirty="0">
                <a:effectLst/>
              </a:rPr>
              <a:t>/</a:t>
            </a:r>
            <a:r>
              <a:rPr lang="en-US" b="1" dirty="0" err="1">
                <a:effectLst/>
              </a:rPr>
              <a:t>EntidadPosición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sobre</a:t>
            </a:r>
            <a:r>
              <a:rPr lang="en-US" b="1" dirty="0">
                <a:effectLst/>
              </a:rPr>
              <a:t> la Autoría de </a:t>
            </a:r>
            <a:r>
              <a:rPr lang="en-US" b="1" dirty="0" err="1">
                <a:effectLst/>
              </a:rPr>
              <a:t>IARequisito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Divulgación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FormalResponsabilidad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ÚltimaMecanismos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ControlCOPE</a:t>
            </a:r>
            <a:r>
              <a:rPr lang="en-US" b="1" dirty="0">
                <a:effectLst/>
              </a:rPr>
              <a:t>/</a:t>
            </a:r>
            <a:r>
              <a:rPr lang="en-US" b="1" dirty="0" err="1">
                <a:effectLst/>
              </a:rPr>
              <a:t>ICMJE</a:t>
            </a:r>
            <a:r>
              <a:rPr lang="en-US" dirty="0" err="1">
                <a:effectLst/>
              </a:rPr>
              <a:t>Prohibida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Incapaz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rendición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cuentas</a:t>
            </a:r>
            <a:r>
              <a:rPr lang="en-US" dirty="0">
                <a:effectLst/>
              </a:rPr>
              <a:t>).Transparencia total.100%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humanos.Revisión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rigurosa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metodología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datos.</a:t>
            </a:r>
            <a:r>
              <a:rPr lang="en-US" b="1" dirty="0" err="1">
                <a:effectLst/>
              </a:rPr>
              <a:t>Elsevier</a:t>
            </a:r>
            <a:r>
              <a:rPr lang="en-US" dirty="0" err="1">
                <a:effectLst/>
              </a:rPr>
              <a:t>Prohibida.Obligatoria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detallada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razón</a:t>
            </a:r>
            <a:r>
              <a:rPr lang="en-US" dirty="0">
                <a:effectLst/>
              </a:rPr>
              <a:t>).100%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humanos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revisión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edición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obligatoria</a:t>
            </a:r>
            <a:r>
              <a:rPr lang="en-US" dirty="0">
                <a:effectLst/>
              </a:rPr>
              <a:t>).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con </a:t>
            </a:r>
            <a:r>
              <a:rPr lang="en-US" dirty="0" err="1">
                <a:effectLst/>
              </a:rPr>
              <a:t>formato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estandarizado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manuscrito.</a:t>
            </a:r>
            <a:r>
              <a:rPr lang="en-US" b="1" dirty="0" err="1">
                <a:effectLst/>
              </a:rPr>
              <a:t>UC</a:t>
            </a:r>
            <a:r>
              <a:rPr lang="en-US" b="1" dirty="0">
                <a:effectLst/>
              </a:rPr>
              <a:t> Chile (</a:t>
            </a:r>
            <a:r>
              <a:rPr lang="en-US" b="1" dirty="0" err="1">
                <a:effectLst/>
              </a:rPr>
              <a:t>Sociología</a:t>
            </a:r>
            <a:r>
              <a:rPr lang="en-US" b="1" dirty="0">
                <a:effectLst/>
              </a:rPr>
              <a:t>)</a:t>
            </a:r>
            <a:r>
              <a:rPr lang="en-US" dirty="0" err="1">
                <a:effectLst/>
              </a:rPr>
              <a:t>Varía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Prohibida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primer </a:t>
            </a:r>
            <a:r>
              <a:rPr lang="en-US" dirty="0" err="1">
                <a:effectLst/>
              </a:rPr>
              <a:t>año</a:t>
            </a:r>
            <a:r>
              <a:rPr lang="en-US" dirty="0">
                <a:effectLst/>
              </a:rPr>
              <a:t>).</a:t>
            </a:r>
            <a:r>
              <a:rPr lang="en-US" dirty="0" err="1">
                <a:effectLst/>
              </a:rPr>
              <a:t>Obligatoria</a:t>
            </a:r>
            <a:r>
              <a:rPr lang="en-US" dirty="0">
                <a:effectLst/>
              </a:rPr>
              <a:t> (Anexo </a:t>
            </a:r>
            <a:r>
              <a:rPr lang="en-US" dirty="0" err="1">
                <a:effectLst/>
              </a:rPr>
              <a:t>detallando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tareas</a:t>
            </a:r>
            <a:r>
              <a:rPr lang="en-US" dirty="0">
                <a:effectLst/>
              </a:rPr>
              <a:t>).100%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estudiante.Exposición</a:t>
            </a:r>
            <a:r>
              <a:rPr lang="en-US" dirty="0">
                <a:effectLst/>
              </a:rPr>
              <a:t> oral de </a:t>
            </a:r>
            <a:r>
              <a:rPr lang="en-US" dirty="0" err="1">
                <a:effectLst/>
              </a:rPr>
              <a:t>contenidos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solicitud</a:t>
            </a:r>
            <a:r>
              <a:rPr lang="en-US" dirty="0">
                <a:effectLst/>
              </a:rPr>
              <a:t> de </a:t>
            </a:r>
            <a:r>
              <a:rPr lang="en-US" i="1" dirty="0">
                <a:effectLst/>
              </a:rPr>
              <a:t>prompts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dirty="0">
                <a:effectLst/>
              </a:rPr>
              <a:t>  </a:t>
            </a:r>
          </a:p>
          <a:p>
            <a:pPr rtl="0">
              <a:buNone/>
            </a:pPr>
            <a:r>
              <a:rPr lang="en-US" b="1" dirty="0">
                <a:effectLst/>
              </a:rPr>
              <a:t>VI. </a:t>
            </a:r>
            <a:r>
              <a:rPr lang="en-US" b="1" dirty="0" err="1">
                <a:effectLst/>
              </a:rPr>
              <a:t>Conclusiones</a:t>
            </a:r>
            <a:r>
              <a:rPr lang="en-US" b="1" dirty="0">
                <a:effectLst/>
              </a:rPr>
              <a:t> y </a:t>
            </a:r>
            <a:r>
              <a:rPr lang="en-US" b="1" dirty="0" err="1">
                <a:effectLst/>
              </a:rPr>
              <a:t>Recomendaciones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Expertas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>
                <a:effectLst/>
              </a:rPr>
              <a:t>La </a:t>
            </a:r>
            <a:r>
              <a:rPr lang="en-US" dirty="0" err="1">
                <a:effectLst/>
              </a:rPr>
              <a:t>integración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textos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generados</a:t>
            </a:r>
            <a:r>
              <a:rPr lang="en-US" dirty="0">
                <a:effectLst/>
              </a:rPr>
              <a:t> por </a:t>
            </a:r>
            <a:r>
              <a:rPr lang="en-US" dirty="0" err="1">
                <a:effectLst/>
              </a:rPr>
              <a:t>Inteligencia</a:t>
            </a:r>
            <a:r>
              <a:rPr lang="en-US" dirty="0">
                <a:effectLst/>
              </a:rPr>
              <a:t> Artificial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investigación</a:t>
            </a:r>
            <a:r>
              <a:rPr lang="en-US" dirty="0">
                <a:effectLst/>
              </a:rPr>
              <a:t> y la academia no es una </a:t>
            </a:r>
            <a:r>
              <a:rPr lang="en-US" dirty="0" err="1">
                <a:effectLst/>
              </a:rPr>
              <a:t>cuestión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citar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sino</a:t>
            </a:r>
            <a:r>
              <a:rPr lang="en-US" dirty="0">
                <a:effectLst/>
              </a:rPr>
              <a:t> de </a:t>
            </a:r>
            <a:r>
              <a:rPr lang="en-US" b="1" dirty="0" err="1">
                <a:effectLst/>
              </a:rPr>
              <a:t>cómo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citar</a:t>
            </a:r>
            <a:r>
              <a:rPr lang="en-US" b="1" dirty="0">
                <a:effectLst/>
              </a:rPr>
              <a:t> y, </a:t>
            </a:r>
            <a:r>
              <a:rPr lang="en-US" b="1" dirty="0" err="1">
                <a:effectLst/>
              </a:rPr>
              <a:t>fundamentalmente</a:t>
            </a:r>
            <a:r>
              <a:rPr lang="en-US" b="1" dirty="0">
                <a:effectLst/>
              </a:rPr>
              <a:t>, </a:t>
            </a:r>
            <a:r>
              <a:rPr lang="en-US" b="1" dirty="0" err="1">
                <a:effectLst/>
              </a:rPr>
              <a:t>cómo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divulgar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manera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responsable</a:t>
            </a:r>
            <a:r>
              <a:rPr lang="en-US" dirty="0">
                <a:effectLst/>
              </a:rPr>
              <a:t>.</a:t>
            </a:r>
          </a:p>
          <a:p>
            <a:pPr rtl="0">
              <a:buNone/>
            </a:pPr>
            <a:r>
              <a:rPr lang="en-US" b="1" dirty="0">
                <a:effectLst/>
              </a:rPr>
              <a:t>A. </a:t>
            </a:r>
            <a:r>
              <a:rPr lang="en-US" b="1" dirty="0" err="1">
                <a:effectLst/>
              </a:rPr>
              <a:t>Síntesis</a:t>
            </a:r>
            <a:r>
              <a:rPr lang="en-US" b="1" dirty="0">
                <a:effectLst/>
              </a:rPr>
              <a:t> de la Respuesta </a:t>
            </a:r>
            <a:r>
              <a:rPr lang="en-US" b="1" dirty="0" err="1">
                <a:effectLst/>
              </a:rPr>
              <a:t>Experta</a:t>
            </a:r>
            <a:endParaRPr lang="en-US" b="1" dirty="0">
              <a:effectLst/>
            </a:endParaRPr>
          </a:p>
          <a:p>
            <a:pPr rtl="0">
              <a:buFont typeface="+mj-lt"/>
              <a:buAutoNum type="arabicPeriod"/>
            </a:pPr>
            <a:r>
              <a:rPr lang="en-US" b="1" dirty="0">
                <a:effectLst/>
              </a:rPr>
              <a:t>Citación y </a:t>
            </a:r>
            <a:r>
              <a:rPr lang="en-US" b="1" dirty="0" err="1">
                <a:effectLst/>
              </a:rPr>
              <a:t>Declaración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Obligatorias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El </a:t>
            </a:r>
            <a:r>
              <a:rPr lang="en-US" dirty="0" err="1">
                <a:effectLst/>
              </a:rPr>
              <a:t>texto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generado</a:t>
            </a:r>
            <a:r>
              <a:rPr lang="en-US" dirty="0">
                <a:effectLst/>
              </a:rPr>
              <a:t> por IA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ser </a:t>
            </a:r>
            <a:r>
              <a:rPr lang="en-US" dirty="0" err="1">
                <a:effectLst/>
              </a:rPr>
              <a:t>citado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ser </a:t>
            </a:r>
            <a:r>
              <a:rPr lang="en-US" dirty="0" err="1">
                <a:effectLst/>
              </a:rPr>
              <a:t>declarado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formalmente</a:t>
            </a:r>
            <a:r>
              <a:rPr lang="en-US" dirty="0">
                <a:effectLst/>
              </a:rPr>
              <a:t>. El </a:t>
            </a:r>
            <a:r>
              <a:rPr lang="en-US" dirty="0" err="1">
                <a:effectLst/>
              </a:rPr>
              <a:t>acto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sirve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primariamente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declaración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metodológica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ética</a:t>
            </a:r>
            <a:r>
              <a:rPr lang="en-US" dirty="0">
                <a:effectLst/>
              </a:rPr>
              <a:t>.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Exclusión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Taxativa</a:t>
            </a:r>
            <a:r>
              <a:rPr lang="en-US" b="1" dirty="0">
                <a:effectLst/>
              </a:rPr>
              <a:t> de la Autoría:</a:t>
            </a:r>
            <a:r>
              <a:rPr lang="en-US" dirty="0">
                <a:effectLst/>
              </a:rPr>
              <a:t> La IA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ser </a:t>
            </a:r>
            <a:r>
              <a:rPr lang="en-US" dirty="0" err="1">
                <a:effectLst/>
              </a:rPr>
              <a:t>tratada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una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 (software o </a:t>
            </a:r>
            <a:r>
              <a:rPr lang="en-US" dirty="0" err="1">
                <a:effectLst/>
              </a:rPr>
              <a:t>comunicación</a:t>
            </a:r>
            <a:r>
              <a:rPr lang="en-US" dirty="0">
                <a:effectLst/>
              </a:rPr>
              <a:t> personal) y </a:t>
            </a:r>
            <a:r>
              <a:rPr lang="en-US" dirty="0" err="1">
                <a:effectLst/>
              </a:rPr>
              <a:t>nunca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ser </a:t>
            </a:r>
            <a:r>
              <a:rPr lang="en-US" dirty="0" err="1">
                <a:effectLst/>
              </a:rPr>
              <a:t>listada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autora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coautora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obra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</a:t>
            </a:r>
            <a:r>
              <a:rPr lang="en-US" dirty="0">
                <a:effectLst/>
              </a:rPr>
              <a:t> que no </a:t>
            </a:r>
            <a:r>
              <a:rPr lang="en-US" dirty="0" err="1">
                <a:effectLst/>
              </a:rPr>
              <a:t>puede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asumir</a:t>
            </a:r>
            <a:r>
              <a:rPr lang="en-US" dirty="0">
                <a:effectLst/>
              </a:rPr>
              <a:t> las </a:t>
            </a:r>
            <a:r>
              <a:rPr lang="en-US" dirty="0" err="1">
                <a:effectLst/>
              </a:rPr>
              <a:t>responsabilidades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éticas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legales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asociadas</a:t>
            </a:r>
            <a:r>
              <a:rPr lang="en-US" dirty="0">
                <a:effectLst/>
              </a:rPr>
              <a:t> a la autoría.   </a:t>
            </a:r>
          </a:p>
          <a:p>
            <a:pPr rtl="0">
              <a:buFont typeface="+mj-lt"/>
              <a:buAutoNum type="arabicPeriod"/>
            </a:pPr>
            <a:r>
              <a:rPr lang="en-US" b="1" dirty="0">
                <a:effectLst/>
              </a:rPr>
              <a:t>Transparencia </a:t>
            </a:r>
            <a:r>
              <a:rPr lang="en-US" b="1" dirty="0" err="1">
                <a:effectLst/>
              </a:rPr>
              <a:t>Detallada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El </a:t>
            </a:r>
            <a:r>
              <a:rPr lang="en-US" dirty="0" err="1">
                <a:effectLst/>
              </a:rPr>
              <a:t>requisito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citación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más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importante</a:t>
            </a:r>
            <a:r>
              <a:rPr lang="en-US" dirty="0">
                <a:effectLst/>
              </a:rPr>
              <a:t> es la </a:t>
            </a:r>
            <a:r>
              <a:rPr lang="en-US" b="1" dirty="0" err="1">
                <a:effectLst/>
              </a:rPr>
              <a:t>divulgación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obligatoria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especificando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nombre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exacto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herramienta</a:t>
            </a:r>
            <a:r>
              <a:rPr lang="en-US" dirty="0">
                <a:effectLst/>
              </a:rPr>
              <a:t>, la </a:t>
            </a:r>
            <a:r>
              <a:rPr lang="en-US" dirty="0" err="1">
                <a:effectLst/>
              </a:rPr>
              <a:t>versión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modelo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propósito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, con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fin de </a:t>
            </a:r>
            <a:r>
              <a:rPr lang="en-US" dirty="0" err="1">
                <a:effectLst/>
              </a:rPr>
              <a:t>transferir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total por la </a:t>
            </a:r>
            <a:r>
              <a:rPr lang="en-US" dirty="0" err="1">
                <a:effectLst/>
              </a:rPr>
              <a:t>veracidad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plagio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sesgos</a:t>
            </a:r>
            <a:r>
              <a:rPr lang="en-US" dirty="0">
                <a:effectLst/>
              </a:rPr>
              <a:t> al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humano</a:t>
            </a:r>
            <a:r>
              <a:rPr lang="en-US" dirty="0">
                <a:effectLst/>
              </a:rPr>
              <a:t>.   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Enfoques</a:t>
            </a:r>
            <a:r>
              <a:rPr lang="en-US" b="1" dirty="0">
                <a:effectLst/>
              </a:rPr>
              <a:t> de Formato </a:t>
            </a:r>
            <a:r>
              <a:rPr lang="en-US" b="1" dirty="0" err="1">
                <a:effectLst/>
              </a:rPr>
              <a:t>Divergentes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Aunque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principales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estilos</a:t>
            </a:r>
            <a:r>
              <a:rPr lang="en-US" dirty="0">
                <a:effectLst/>
              </a:rPr>
              <a:t> (APA, MLA, Chicago) </a:t>
            </a:r>
            <a:r>
              <a:rPr lang="en-US" dirty="0" err="1">
                <a:effectLst/>
              </a:rPr>
              <a:t>ofrecen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formatos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específicos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difieren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foco</a:t>
            </a:r>
            <a:r>
              <a:rPr lang="en-US" dirty="0">
                <a:effectLst/>
              </a:rPr>
              <a:t>: APA </a:t>
            </a:r>
            <a:r>
              <a:rPr lang="en-US" dirty="0" err="1">
                <a:effectLst/>
              </a:rPr>
              <a:t>prioriza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entidad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desarrolladora</a:t>
            </a:r>
            <a:r>
              <a:rPr lang="en-US" dirty="0">
                <a:effectLst/>
              </a:rPr>
              <a:t> (OpenAI) , </a:t>
            </a:r>
            <a:r>
              <a:rPr lang="en-US" dirty="0" err="1">
                <a:effectLst/>
              </a:rPr>
              <a:t>mientras</a:t>
            </a:r>
            <a:r>
              <a:rPr lang="en-US" dirty="0">
                <a:effectLst/>
              </a:rPr>
              <a:t> que MLA </a:t>
            </a:r>
            <a:r>
              <a:rPr lang="en-US" dirty="0" err="1">
                <a:effectLst/>
              </a:rPr>
              <a:t>prioriza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descripción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interacción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prompt</a:t>
            </a:r>
            <a:r>
              <a:rPr lang="en-US" dirty="0">
                <a:effectLst/>
              </a:rPr>
              <a:t>). Chicago </a:t>
            </a:r>
            <a:r>
              <a:rPr lang="en-US" dirty="0" err="1">
                <a:effectLst/>
              </a:rPr>
              <a:t>prefiere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mención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notas</a:t>
            </a:r>
            <a:r>
              <a:rPr lang="en-US" dirty="0">
                <a:effectLst/>
              </a:rPr>
              <a:t> al pie y solo </a:t>
            </a:r>
            <a:r>
              <a:rPr lang="en-US" dirty="0" err="1">
                <a:effectLst/>
              </a:rPr>
              <a:t>admite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inclusión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bibliografía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públicamente</a:t>
            </a:r>
            <a:r>
              <a:rPr lang="en-US" dirty="0">
                <a:effectLst/>
              </a:rPr>
              <a:t> recuperable.   </a:t>
            </a:r>
          </a:p>
          <a:p>
            <a:pPr rtl="0">
              <a:buNone/>
            </a:pPr>
            <a:r>
              <a:rPr lang="en-US" b="1" dirty="0">
                <a:effectLst/>
              </a:rPr>
              <a:t>B. </a:t>
            </a:r>
            <a:r>
              <a:rPr lang="en-US" b="1" dirty="0" err="1">
                <a:effectLst/>
              </a:rPr>
              <a:t>Recomendaciones</a:t>
            </a:r>
            <a:r>
              <a:rPr lang="en-US" b="1" dirty="0">
                <a:effectLst/>
              </a:rPr>
              <a:t> para la </a:t>
            </a:r>
            <a:r>
              <a:rPr lang="en-US" b="1" dirty="0" err="1">
                <a:effectLst/>
              </a:rPr>
              <a:t>Redacción</a:t>
            </a:r>
            <a:r>
              <a:rPr lang="en-US" b="1" dirty="0">
                <a:effectLst/>
              </a:rPr>
              <a:t> Académica </a:t>
            </a:r>
            <a:r>
              <a:rPr lang="en-US" b="1" dirty="0" err="1">
                <a:effectLst/>
              </a:rPr>
              <a:t>Responsable</a:t>
            </a:r>
            <a:endParaRPr lang="en-US" b="1" dirty="0">
              <a:effectLst/>
            </a:endParaRPr>
          </a:p>
          <a:p>
            <a:pPr rtl="0">
              <a:buNone/>
            </a:pPr>
            <a:r>
              <a:rPr lang="en-US" dirty="0">
                <a:effectLst/>
              </a:rPr>
              <a:t>El panorama actual </a:t>
            </a:r>
            <a:r>
              <a:rPr lang="en-US" dirty="0" err="1">
                <a:effectLst/>
              </a:rPr>
              <a:t>exige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investigadores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estudiantes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adopten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enfoque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proactivo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ético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herramientas</a:t>
            </a:r>
            <a:r>
              <a:rPr lang="en-US" dirty="0">
                <a:effectLst/>
              </a:rPr>
              <a:t> de IA: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Priorización</a:t>
            </a:r>
            <a:r>
              <a:rPr lang="en-US" b="1" dirty="0">
                <a:effectLst/>
              </a:rPr>
              <a:t> de </a:t>
            </a:r>
            <a:r>
              <a:rPr lang="en-US" b="1" dirty="0" err="1">
                <a:effectLst/>
              </a:rPr>
              <a:t>Políticas</a:t>
            </a:r>
            <a:r>
              <a:rPr lang="en-US" b="1" dirty="0">
                <a:effectLst/>
              </a:rPr>
              <a:t> Locales: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Siempre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consultar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adherir</a:t>
            </a:r>
            <a:r>
              <a:rPr lang="en-US" dirty="0">
                <a:effectLst/>
              </a:rPr>
              <a:t> a la </a:t>
            </a:r>
            <a:r>
              <a:rPr lang="en-US" dirty="0" err="1">
                <a:effectLst/>
              </a:rPr>
              <a:t>política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de IA </a:t>
            </a:r>
            <a:r>
              <a:rPr lang="en-US" dirty="0" err="1">
                <a:effectLst/>
              </a:rPr>
              <a:t>específica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institución</a:t>
            </a:r>
            <a:r>
              <a:rPr lang="en-US" dirty="0">
                <a:effectLst/>
              </a:rPr>
              <a:t> o la </a:t>
            </a:r>
            <a:r>
              <a:rPr lang="en-US" dirty="0" err="1">
                <a:effectLst/>
              </a:rPr>
              <a:t>guía</a:t>
            </a:r>
            <a:r>
              <a:rPr lang="en-US" dirty="0">
                <a:effectLst/>
              </a:rPr>
              <a:t> editorial de la </a:t>
            </a:r>
            <a:r>
              <a:rPr lang="en-US" dirty="0" err="1">
                <a:effectLst/>
              </a:rPr>
              <a:t>publicación</a:t>
            </a:r>
            <a:r>
              <a:rPr lang="en-US" dirty="0">
                <a:effectLst/>
              </a:rPr>
              <a:t> a la que se </a:t>
            </a:r>
            <a:r>
              <a:rPr lang="en-US" dirty="0" err="1">
                <a:effectLst/>
              </a:rPr>
              <a:t>envía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manuscrito</a:t>
            </a:r>
            <a:r>
              <a:rPr lang="en-US" dirty="0">
                <a:effectLst/>
              </a:rPr>
              <a:t>. </a:t>
            </a:r>
            <a:r>
              <a:rPr lang="en-US" dirty="0" err="1">
                <a:effectLst/>
              </a:rPr>
              <a:t>Estas</a:t>
            </a:r>
            <a:r>
              <a:rPr lang="en-US" dirty="0">
                <a:effectLst/>
              </a:rPr>
              <a:t> directrices locales, que </a:t>
            </a:r>
            <a:r>
              <a:rPr lang="en-US" dirty="0" err="1">
                <a:effectLst/>
              </a:rPr>
              <a:t>pueden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prohibir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uso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exigir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anexos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detallados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prevalecen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sobre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manuales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estilo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genéricos</a:t>
            </a:r>
            <a:r>
              <a:rPr lang="en-US" dirty="0">
                <a:effectLst/>
              </a:rPr>
              <a:t>.   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Documentación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Exhaustiva</a:t>
            </a:r>
            <a:r>
              <a:rPr lang="en-US" b="1" dirty="0">
                <a:effectLst/>
              </a:rPr>
              <a:t> del </a:t>
            </a:r>
            <a:r>
              <a:rPr lang="en-US" b="1" dirty="0" err="1">
                <a:effectLst/>
              </a:rPr>
              <a:t>Proceso</a:t>
            </a:r>
            <a:r>
              <a:rPr lang="en-US" b="1" dirty="0">
                <a:effectLst/>
              </a:rPr>
              <a:t> (</a:t>
            </a:r>
            <a:r>
              <a:rPr lang="en-US" b="1" i="1" dirty="0">
                <a:effectLst/>
              </a:rPr>
              <a:t>Prompts</a:t>
            </a:r>
            <a:r>
              <a:rPr lang="en-US" b="1" dirty="0">
                <a:effectLst/>
              </a:rPr>
              <a:t>):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imperativo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mantener</a:t>
            </a:r>
            <a:r>
              <a:rPr lang="en-US" dirty="0">
                <a:effectLst/>
              </a:rPr>
              <a:t> un </a:t>
            </a:r>
            <a:r>
              <a:rPr lang="en-US" dirty="0" err="1">
                <a:effectLst/>
              </a:rPr>
              <a:t>registro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preciso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todos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los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prompts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utilizados</a:t>
            </a:r>
            <a:r>
              <a:rPr lang="en-US" dirty="0">
                <a:effectLst/>
              </a:rPr>
              <a:t> y las </a:t>
            </a:r>
            <a:r>
              <a:rPr lang="en-US" dirty="0" err="1">
                <a:effectLst/>
              </a:rPr>
              <a:t>respuestas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originales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generadas</a:t>
            </a:r>
            <a:r>
              <a:rPr lang="en-US" dirty="0">
                <a:effectLst/>
              </a:rPr>
              <a:t> por la IA. Esta </a:t>
            </a:r>
            <a:r>
              <a:rPr lang="en-US" dirty="0" err="1">
                <a:effectLst/>
              </a:rPr>
              <a:t>documentación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actúa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evidencia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trazabilidad</a:t>
            </a:r>
            <a:r>
              <a:rPr lang="en-US" dirty="0">
                <a:effectLst/>
              </a:rPr>
              <a:t> y es fundamental para la </a:t>
            </a:r>
            <a:r>
              <a:rPr lang="en-US" dirty="0" err="1">
                <a:effectLst/>
              </a:rPr>
              <a:t>rendición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cuentas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caso</a:t>
            </a:r>
            <a:r>
              <a:rPr lang="en-US" dirty="0">
                <a:effectLst/>
              </a:rPr>
              <a:t> de una </a:t>
            </a:r>
            <a:r>
              <a:rPr lang="en-US" dirty="0" err="1">
                <a:effectLst/>
              </a:rPr>
              <a:t>auditoría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integridad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académica</a:t>
            </a:r>
            <a:r>
              <a:rPr lang="en-US" dirty="0">
                <a:effectLst/>
              </a:rPr>
              <a:t>.   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Garantizar</a:t>
            </a:r>
            <a:r>
              <a:rPr lang="en-US" b="1" dirty="0">
                <a:effectLst/>
              </a:rPr>
              <a:t> la </a:t>
            </a:r>
            <a:r>
              <a:rPr lang="en-US" b="1" dirty="0" err="1">
                <a:effectLst/>
              </a:rPr>
              <a:t>Intervención</a:t>
            </a:r>
            <a:r>
              <a:rPr lang="en-US" b="1" dirty="0">
                <a:effectLst/>
              </a:rPr>
              <a:t> Creativa </a:t>
            </a:r>
            <a:r>
              <a:rPr lang="en-US" b="1" dirty="0" err="1">
                <a:effectLst/>
              </a:rPr>
              <a:t>Sustantiva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Si se </a:t>
            </a:r>
            <a:r>
              <a:rPr lang="en-US" dirty="0" err="1">
                <a:effectLst/>
              </a:rPr>
              <a:t>utiliza</a:t>
            </a:r>
            <a:r>
              <a:rPr lang="en-US" dirty="0">
                <a:effectLst/>
              </a:rPr>
              <a:t> IA para </a:t>
            </a:r>
            <a:r>
              <a:rPr lang="en-US" dirty="0" err="1">
                <a:effectLst/>
              </a:rPr>
              <a:t>generar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contenido</a:t>
            </a:r>
            <a:r>
              <a:rPr lang="en-US" dirty="0">
                <a:effectLst/>
              </a:rPr>
              <a:t> central del </a:t>
            </a:r>
            <a:r>
              <a:rPr lang="en-US" dirty="0" err="1">
                <a:effectLst/>
              </a:rPr>
              <a:t>trabajo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asegurar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su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propia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contribución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creativa</a:t>
            </a:r>
            <a:r>
              <a:rPr lang="en-US" dirty="0">
                <a:effectLst/>
              </a:rPr>
              <a:t> sea </a:t>
            </a:r>
            <a:r>
              <a:rPr lang="en-US" dirty="0" err="1">
                <a:effectLst/>
              </a:rPr>
              <a:t>sustancial</a:t>
            </a:r>
            <a:r>
              <a:rPr lang="en-US" dirty="0">
                <a:effectLst/>
              </a:rPr>
              <a:t> (</a:t>
            </a:r>
            <a:r>
              <a:rPr lang="en-US" dirty="0" err="1">
                <a:effectLst/>
              </a:rPr>
              <a:t>edición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curación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selección</a:t>
            </a:r>
            <a:r>
              <a:rPr lang="en-US" dirty="0">
                <a:effectLst/>
              </a:rPr>
              <a:t> y </a:t>
            </a:r>
            <a:r>
              <a:rPr lang="en-US" dirty="0" err="1">
                <a:effectLst/>
              </a:rPr>
              <a:t>estructuración</a:t>
            </a:r>
            <a:r>
              <a:rPr lang="en-US" dirty="0">
                <a:effectLst/>
              </a:rPr>
              <a:t>). Esto es un </a:t>
            </a:r>
            <a:r>
              <a:rPr lang="en-US" dirty="0" err="1">
                <a:effectLst/>
              </a:rPr>
              <a:t>requisito</a:t>
            </a:r>
            <a:r>
              <a:rPr lang="en-US" dirty="0">
                <a:effectLst/>
              </a:rPr>
              <a:t> indispensable tanto para la </a:t>
            </a:r>
            <a:r>
              <a:rPr lang="en-US" dirty="0" err="1">
                <a:effectLst/>
              </a:rPr>
              <a:t>protección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Propiedad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como</a:t>
            </a:r>
            <a:r>
              <a:rPr lang="en-US" dirty="0">
                <a:effectLst/>
              </a:rPr>
              <a:t> para </a:t>
            </a:r>
            <a:r>
              <a:rPr lang="en-US" dirty="0" err="1">
                <a:effectLst/>
              </a:rPr>
              <a:t>justificar</a:t>
            </a:r>
            <a:r>
              <a:rPr lang="en-US" dirty="0">
                <a:effectLst/>
              </a:rPr>
              <a:t> la autoría </a:t>
            </a:r>
            <a:r>
              <a:rPr lang="en-US" dirty="0" err="1">
                <a:effectLst/>
              </a:rPr>
              <a:t>académica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legítima</a:t>
            </a:r>
            <a:r>
              <a:rPr lang="en-US" dirty="0">
                <a:effectLst/>
              </a:rPr>
              <a:t>.   </a:t>
            </a:r>
          </a:p>
          <a:p>
            <a:pPr rtl="0">
              <a:buFont typeface="+mj-lt"/>
              <a:buAutoNum type="arabicPeriod"/>
            </a:pPr>
            <a:r>
              <a:rPr lang="en-US" b="1" dirty="0" err="1">
                <a:effectLst/>
              </a:rPr>
              <a:t>Verificación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Crítica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Indelelegable</a:t>
            </a:r>
            <a:r>
              <a:rPr lang="en-US" b="1" dirty="0">
                <a:effectLst/>
              </a:rPr>
              <a:t>:</a:t>
            </a:r>
            <a:r>
              <a:rPr lang="en-US" dirty="0">
                <a:effectLst/>
              </a:rPr>
              <a:t> Bajo </a:t>
            </a:r>
            <a:r>
              <a:rPr lang="en-US" dirty="0" err="1">
                <a:effectLst/>
              </a:rPr>
              <a:t>ninguna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circunstancia</a:t>
            </a:r>
            <a:r>
              <a:rPr lang="en-US" dirty="0">
                <a:effectLst/>
              </a:rPr>
              <a:t> se </a:t>
            </a:r>
            <a:r>
              <a:rPr lang="en-US" dirty="0" err="1">
                <a:effectLst/>
              </a:rPr>
              <a:t>debe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confiar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ciegamente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i="1" dirty="0">
                <a:effectLst/>
              </a:rPr>
              <a:t>output</a:t>
            </a:r>
            <a:r>
              <a:rPr lang="en-US" dirty="0">
                <a:effectLst/>
              </a:rPr>
              <a:t> de la IA. La </a:t>
            </a:r>
            <a:r>
              <a:rPr lang="en-US" dirty="0" err="1">
                <a:effectLst/>
              </a:rPr>
              <a:t>responsabilidad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intelectual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exige</a:t>
            </a:r>
            <a:r>
              <a:rPr lang="en-US" dirty="0">
                <a:effectLst/>
              </a:rPr>
              <a:t> la </a:t>
            </a:r>
            <a:r>
              <a:rPr lang="en-US" dirty="0" err="1">
                <a:effectLst/>
              </a:rPr>
              <a:t>verificación</a:t>
            </a:r>
            <a:r>
              <a:rPr lang="en-US" dirty="0">
                <a:effectLst/>
              </a:rPr>
              <a:t> de la </a:t>
            </a:r>
            <a:r>
              <a:rPr lang="en-US" dirty="0" err="1">
                <a:effectLst/>
              </a:rPr>
              <a:t>información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generada</a:t>
            </a:r>
            <a:r>
              <a:rPr lang="en-US" dirty="0">
                <a:effectLst/>
              </a:rPr>
              <a:t> contra </a:t>
            </a:r>
            <a:r>
              <a:rPr lang="en-US" dirty="0" err="1">
                <a:effectLst/>
              </a:rPr>
              <a:t>fuentes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académicas</a:t>
            </a:r>
            <a:r>
              <a:rPr lang="en-US" dirty="0">
                <a:effectLst/>
              </a:rPr>
              <a:t> y la </a:t>
            </a:r>
            <a:r>
              <a:rPr lang="en-US" dirty="0" err="1">
                <a:effectLst/>
              </a:rPr>
              <a:t>aplicación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rigurosa</a:t>
            </a:r>
            <a:r>
              <a:rPr lang="en-US" dirty="0">
                <a:effectLst/>
              </a:rPr>
              <a:t> del </a:t>
            </a:r>
            <a:r>
              <a:rPr lang="en-US" dirty="0" err="1">
                <a:effectLst/>
              </a:rPr>
              <a:t>pensamiento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crítico</a:t>
            </a:r>
            <a:r>
              <a:rPr lang="en-US" dirty="0">
                <a:effectLst/>
              </a:rPr>
              <a:t>, </a:t>
            </a:r>
            <a:r>
              <a:rPr lang="en-US" dirty="0" err="1">
                <a:effectLst/>
              </a:rPr>
              <a:t>ya</a:t>
            </a:r>
            <a:r>
              <a:rPr lang="en-US" dirty="0">
                <a:effectLst/>
              </a:rPr>
              <a:t> que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autor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humano</a:t>
            </a:r>
            <a:r>
              <a:rPr lang="en-US" dirty="0">
                <a:effectLst/>
              </a:rPr>
              <a:t> es </a:t>
            </a:r>
            <a:r>
              <a:rPr lang="en-US" dirty="0" err="1">
                <a:effectLst/>
              </a:rPr>
              <a:t>el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único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responsable</a:t>
            </a:r>
            <a:r>
              <a:rPr lang="en-US" dirty="0">
                <a:effectLst/>
              </a:rPr>
              <a:t> de </a:t>
            </a:r>
            <a:r>
              <a:rPr lang="en-US" dirty="0" err="1">
                <a:effectLst/>
              </a:rPr>
              <a:t>cualquier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inexactitud</a:t>
            </a:r>
            <a:r>
              <a:rPr lang="en-US" dirty="0">
                <a:effectLst/>
              </a:rPr>
              <a:t> o </a:t>
            </a:r>
            <a:r>
              <a:rPr lang="en-US" dirty="0" err="1">
                <a:effectLst/>
              </a:rPr>
              <a:t>infracción</a:t>
            </a:r>
            <a:r>
              <a:rPr lang="en-US" dirty="0">
                <a:effectLst/>
              </a:rPr>
              <a:t> de derechos de </a:t>
            </a:r>
            <a:r>
              <a:rPr lang="en-US" dirty="0" err="1">
                <a:effectLst/>
              </a:rPr>
              <a:t>terceros</a:t>
            </a:r>
            <a:r>
              <a:rPr lang="en-US" dirty="0">
                <a:effectLst/>
              </a:rPr>
              <a:t>.   </a:t>
            </a:r>
          </a:p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95213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_tradnl" dirty="0"/>
              <a:t>Perspectiva de del rol de la biblioteca en educación superior.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43321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0FD1A8-C180-4C8D-9F6E-DFDFE2DB8247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56300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34">
            <a:extLst>
              <a:ext uri="{FF2B5EF4-FFF2-40B4-BE49-F238E27FC236}">
                <a16:creationId xmlns:a16="http://schemas.microsoft.com/office/drawing/2014/main" id="{1906AF58-D91F-A626-6488-1A1F30DEDC82}"/>
              </a:ext>
            </a:extLst>
          </p:cNvPr>
          <p:cNvSpPr txBox="1"/>
          <p:nvPr userDrawn="1"/>
        </p:nvSpPr>
        <p:spPr>
          <a:xfrm rot="16200000" flipH="1">
            <a:off x="-513564" y="7532911"/>
            <a:ext cx="2600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Avenir Next" panose="020B0503020202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ITMS GROUP 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AD589F-F551-86E4-8ED8-02B16430C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728492" y="9186506"/>
            <a:ext cx="6831017" cy="547688"/>
          </a:xfrm>
        </p:spPr>
        <p:txBody>
          <a:bodyPr/>
          <a:lstStyle>
            <a:lvl1pPr algn="ctr">
              <a:defRPr u="none"/>
            </a:lvl1pPr>
          </a:lstStyle>
          <a:p>
            <a:r>
              <a:rPr lang="en-US" dirty="0"/>
              <a:t>© Copyright 2024 ITMS Group Inc. All Rights Reserved. CONFIDENTIAL</a:t>
            </a:r>
            <a:endParaRPr lang="es-CR" dirty="0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234D3D90-EE1A-943C-4D8D-12BC8CF680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06559" y="941696"/>
            <a:ext cx="1361684" cy="80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8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3C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image" Target="../media/image50.png"/><Relationship Id="rId7" Type="http://schemas.openxmlformats.org/officeDocument/2006/relationships/diagramLayout" Target="../diagrams/layou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5.xml"/><Relationship Id="rId5" Type="http://schemas.openxmlformats.org/officeDocument/2006/relationships/image" Target="../media/image37.svg"/><Relationship Id="rId10" Type="http://schemas.microsoft.com/office/2007/relationships/diagramDrawing" Target="../diagrams/drawing5.xml"/><Relationship Id="rId4" Type="http://schemas.openxmlformats.org/officeDocument/2006/relationships/image" Target="../media/image36.png"/><Relationship Id="rId9" Type="http://schemas.openxmlformats.org/officeDocument/2006/relationships/diagramColors" Target="../diagrams/colors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image" Target="../media/image21.sv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3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png"/><Relationship Id="rId5" Type="http://schemas.microsoft.com/office/2007/relationships/hdphoto" Target="../media/hdphoto1.wdp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49.pn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microsoft.com/office/2007/relationships/hdphoto" Target="../media/hdphoto2.wdp"/><Relationship Id="rId9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65886"/>
            <a:ext cx="18288000" cy="13601700"/>
          </a:xfrm>
          <a:custGeom>
            <a:avLst/>
            <a:gdLst/>
            <a:ahLst/>
            <a:cxnLst/>
            <a:rect l="l" t="t" r="r" b="b"/>
            <a:pathLst>
              <a:path w="18288000" h="13601700">
                <a:moveTo>
                  <a:pt x="0" y="0"/>
                </a:moveTo>
                <a:lnTo>
                  <a:pt x="18288000" y="0"/>
                </a:lnTo>
                <a:lnTo>
                  <a:pt x="18288000" y="13601700"/>
                </a:lnTo>
                <a:lnTo>
                  <a:pt x="0" y="136017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sp>
        <p:nvSpPr>
          <p:cNvPr id="3" name="Freeform 3"/>
          <p:cNvSpPr/>
          <p:nvPr/>
        </p:nvSpPr>
        <p:spPr>
          <a:xfrm>
            <a:off x="1028700" y="1028700"/>
            <a:ext cx="4077406" cy="997637"/>
          </a:xfrm>
          <a:custGeom>
            <a:avLst/>
            <a:gdLst/>
            <a:ahLst/>
            <a:cxnLst/>
            <a:rect l="l" t="t" r="r" b="b"/>
            <a:pathLst>
              <a:path w="4077406" h="997637">
                <a:moveTo>
                  <a:pt x="0" y="0"/>
                </a:moveTo>
                <a:lnTo>
                  <a:pt x="4077406" y="0"/>
                </a:lnTo>
                <a:lnTo>
                  <a:pt x="4077406" y="997637"/>
                </a:lnTo>
                <a:lnTo>
                  <a:pt x="0" y="997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4" name="Group 4"/>
          <p:cNvGrpSpPr/>
          <p:nvPr/>
        </p:nvGrpSpPr>
        <p:grpSpPr>
          <a:xfrm>
            <a:off x="13272654" y="8420100"/>
            <a:ext cx="3986646" cy="1247620"/>
            <a:chOff x="0" y="-95250"/>
            <a:chExt cx="5315529" cy="1663492"/>
          </a:xfrm>
        </p:grpSpPr>
        <p:sp>
          <p:nvSpPr>
            <p:cNvPr id="5" name="TextBox 5"/>
            <p:cNvSpPr txBox="1"/>
            <p:nvPr/>
          </p:nvSpPr>
          <p:spPr>
            <a:xfrm>
              <a:off x="448455" y="770856"/>
              <a:ext cx="1350467" cy="3384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75"/>
                </a:lnSpc>
                <a:spcBef>
                  <a:spcPct val="0"/>
                </a:spcBef>
              </a:pPr>
              <a:r>
                <a:rPr lang="en-US" sz="1482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778018" y="613712"/>
              <a:ext cx="1504805" cy="5268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49"/>
                </a:lnSpc>
                <a:spcBef>
                  <a:spcPct val="0"/>
                </a:spcBef>
              </a:pPr>
              <a:r>
                <a:rPr lang="en-US" sz="2392" dirty="0" err="1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</a:t>
              </a:r>
              <a:r>
                <a:rPr lang="en-US" sz="2392" dirty="0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,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301073" y="439728"/>
              <a:ext cx="2014456" cy="112851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561"/>
                </a:lnSpc>
                <a:spcBef>
                  <a:spcPct val="0"/>
                </a:spcBef>
              </a:pPr>
              <a:r>
                <a:rPr lang="en-US" sz="4686" dirty="0" err="1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  <a:endParaRPr lang="en-US" sz="4686" dirty="0">
                <a:solidFill>
                  <a:srgbClr val="FFFFFF"/>
                </a:solidFill>
                <a:latin typeface="Buffalo"/>
                <a:ea typeface="Buffalo"/>
                <a:cs typeface="Buffalo"/>
                <a:sym typeface="Buffalo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5315529" cy="7673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41"/>
                </a:lnSpc>
              </a:pPr>
              <a:r>
                <a:rPr lang="en-US" sz="3315" b="1" dirty="0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3315" b="1" dirty="0" err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3315" b="1" dirty="0" err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  <a:endParaRPr lang="en-US" sz="3315" b="1" dirty="0">
                <a:solidFill>
                  <a:srgbClr val="FBBA15"/>
                </a:solidFill>
                <a:latin typeface="Poppins Bold"/>
                <a:ea typeface="Poppins Bold"/>
                <a:cs typeface="Poppins Bold"/>
                <a:sym typeface="Poppins Bold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3378831" y="3022386"/>
            <a:ext cx="10782300" cy="1525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  <a:spcBef>
                <a:spcPct val="0"/>
              </a:spcBef>
            </a:pPr>
            <a:r>
              <a:rPr lang="es-E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Originalidad en tiempos de IA: </a:t>
            </a:r>
            <a:br>
              <a:rPr lang="es-E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s-E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Compilatio, el asistente silencioso</a:t>
            </a:r>
            <a:endParaRPr lang="en-US" sz="4000" b="1" dirty="0">
              <a:solidFill>
                <a:schemeClr val="bg1"/>
              </a:solidFill>
              <a:latin typeface="Century Gothic" panose="020B0502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313142" y="6734964"/>
            <a:ext cx="8082821" cy="542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  <a:spcBef>
                <a:spcPct val="0"/>
              </a:spcBef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609600" y="5989535"/>
            <a:ext cx="7383789" cy="14908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18"/>
              </a:lnSpc>
            </a:pPr>
            <a:r>
              <a:rPr lang="en-US" sz="2870" b="1" dirty="0">
                <a:solidFill>
                  <a:srgbClr val="FFFFFF"/>
                </a:solidFill>
                <a:latin typeface="Century Gothic" panose="020B0502020202020204" pitchFamily="34" charset="0"/>
                <a:ea typeface="Poppins Bold"/>
                <a:cs typeface="Poppins Bold"/>
                <a:sym typeface="Poppins Bold"/>
              </a:rPr>
              <a:t>Mg. Rodrigo Espinoza Alarcón</a:t>
            </a:r>
          </a:p>
          <a:p>
            <a:pPr algn="ctr">
              <a:lnSpc>
                <a:spcPts val="4018"/>
              </a:lnSpc>
            </a:pPr>
            <a:r>
              <a:rPr lang="en-US" sz="2870" b="1" dirty="0">
                <a:solidFill>
                  <a:srgbClr val="FFC000"/>
                </a:solidFill>
                <a:latin typeface="Century Gothic" panose="020B0502020202020204" pitchFamily="34" charset="0"/>
                <a:ea typeface="Poppins Bold"/>
                <a:cs typeface="Poppins Bold"/>
                <a:sym typeface="Poppins Bold"/>
              </a:rPr>
              <a:t>Unidad de Apoyo a la Investigación</a:t>
            </a:r>
          </a:p>
          <a:p>
            <a:pPr algn="ctr">
              <a:lnSpc>
                <a:spcPts val="4018"/>
              </a:lnSpc>
              <a:spcBef>
                <a:spcPct val="0"/>
              </a:spcBef>
            </a:pPr>
            <a:r>
              <a:rPr lang="en-US" sz="2870" b="1" dirty="0">
                <a:solidFill>
                  <a:srgbClr val="FFC000"/>
                </a:solidFill>
                <a:latin typeface="Century Gothic" panose="020B0502020202020204" pitchFamily="34" charset="0"/>
                <a:ea typeface="Poppins Bold"/>
                <a:cs typeface="Poppins Bold"/>
                <a:sym typeface="Poppins Bold"/>
              </a:rPr>
              <a:t>Bibliotecas UdeC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442A1DB-9B66-C1A2-620A-1B665CC13109}"/>
              </a:ext>
            </a:extLst>
          </p:cNvPr>
          <p:cNvSpPr txBox="1"/>
          <p:nvPr/>
        </p:nvSpPr>
        <p:spPr>
          <a:xfrm>
            <a:off x="9875511" y="5908809"/>
            <a:ext cx="7383789" cy="14908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18"/>
              </a:lnSpc>
            </a:pPr>
            <a:r>
              <a:rPr lang="en-US" sz="2870" b="1" dirty="0">
                <a:solidFill>
                  <a:srgbClr val="FFFFFF"/>
                </a:solidFill>
                <a:latin typeface="Century Gothic" panose="020B0502020202020204" pitchFamily="34" charset="0"/>
                <a:ea typeface="Poppins Bold"/>
                <a:cs typeface="Poppins Bold"/>
                <a:sym typeface="Poppins Bold"/>
              </a:rPr>
              <a:t>Mg. Alonso Cavieres Abarca</a:t>
            </a:r>
          </a:p>
          <a:p>
            <a:pPr algn="ctr">
              <a:lnSpc>
                <a:spcPts val="4018"/>
              </a:lnSpc>
            </a:pPr>
            <a:r>
              <a:rPr lang="en-US" sz="2870" b="1" dirty="0">
                <a:solidFill>
                  <a:srgbClr val="FFC000"/>
                </a:solidFill>
                <a:latin typeface="Century Gothic" panose="020B0502020202020204" pitchFamily="34" charset="0"/>
                <a:ea typeface="Poppins Bold"/>
                <a:cs typeface="Poppins Bold"/>
                <a:sym typeface="Poppins Bold"/>
              </a:rPr>
              <a:t>Sr. Account Manager </a:t>
            </a:r>
          </a:p>
          <a:p>
            <a:pPr algn="ctr">
              <a:lnSpc>
                <a:spcPts val="4018"/>
              </a:lnSpc>
              <a:spcBef>
                <a:spcPct val="0"/>
              </a:spcBef>
            </a:pPr>
            <a:r>
              <a:rPr lang="en-US" sz="2870" b="1" dirty="0">
                <a:solidFill>
                  <a:srgbClr val="FFC000"/>
                </a:solidFill>
                <a:latin typeface="Century Gothic" panose="020B0502020202020204" pitchFamily="34" charset="0"/>
                <a:ea typeface="Poppins Bold"/>
                <a:cs typeface="Poppins Bold"/>
                <a:sym typeface="Poppins Bold"/>
              </a:rPr>
              <a:t>ITMS Group </a:t>
            </a:r>
          </a:p>
        </p:txBody>
      </p:sp>
      <p:pic>
        <p:nvPicPr>
          <p:cNvPr id="18" name="Picture 17" descr="A black background with purple letters&#10;&#10;AI-generated content may be incorrect.">
            <a:extLst>
              <a:ext uri="{FF2B5EF4-FFF2-40B4-BE49-F238E27FC236}">
                <a16:creationId xmlns:a16="http://schemas.microsoft.com/office/drawing/2014/main" id="{43883AE7-E936-8B8A-80F8-5A3F9194604E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0600" y="1132798"/>
            <a:ext cx="4267200" cy="6779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5159B6E-004D-6B59-CDC4-72A85DECCD3E}"/>
              </a:ext>
            </a:extLst>
          </p:cNvPr>
          <p:cNvSpPr/>
          <p:nvPr/>
        </p:nvSpPr>
        <p:spPr>
          <a:xfrm>
            <a:off x="0" y="78664"/>
            <a:ext cx="6099513" cy="10287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Integridad Académica : El Imperativo de la Transparencia y la Crisis de la Autoría</a:t>
            </a:r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1C1A095B-0483-8938-5FEA-7B6E76AD3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60109" y="9190643"/>
            <a:ext cx="4284659" cy="547688"/>
          </a:xfrm>
        </p:spPr>
        <p:txBody>
          <a:bodyPr/>
          <a:lstStyle/>
          <a:p>
            <a:r>
              <a:rPr lang="en-US" dirty="0"/>
              <a:t>© Copyright 2024 ITMS Group Inc. All Rights Reserved. CONFIDENTIAL</a:t>
            </a:r>
            <a:endParaRPr lang="es-CR" dirty="0"/>
          </a:p>
        </p:txBody>
      </p:sp>
      <p:sp>
        <p:nvSpPr>
          <p:cNvPr id="3" name="Rectangle 20">
            <a:extLst>
              <a:ext uri="{FF2B5EF4-FFF2-40B4-BE49-F238E27FC236}">
                <a16:creationId xmlns:a16="http://schemas.microsoft.com/office/drawing/2014/main" id="{FFB2E6C5-C482-E110-86A9-21589C522761}"/>
              </a:ext>
            </a:extLst>
          </p:cNvPr>
          <p:cNvSpPr/>
          <p:nvPr/>
        </p:nvSpPr>
        <p:spPr>
          <a:xfrm>
            <a:off x="6099513" y="0"/>
            <a:ext cx="4524537" cy="10287000"/>
          </a:xfrm>
          <a:prstGeom prst="rect">
            <a:avLst/>
          </a:prstGeom>
          <a:gradFill>
            <a:gsLst>
              <a:gs pos="0">
                <a:srgbClr val="0F0C3D"/>
              </a:gs>
              <a:gs pos="100000">
                <a:srgbClr val="A3E2E0">
                  <a:alpha val="8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2700" dirty="0"/>
          </a:p>
        </p:txBody>
      </p:sp>
      <p:pic>
        <p:nvPicPr>
          <p:cNvPr id="7" name="Imagen 6" descr="Imagen en blanco y negro de una persona con un celular en la mano&#10;&#10;Descripción generada automáticamente con confianza media">
            <a:extLst>
              <a:ext uri="{FF2B5EF4-FFF2-40B4-BE49-F238E27FC236}">
                <a16:creationId xmlns:a16="http://schemas.microsoft.com/office/drawing/2014/main" id="{F72F8789-0B21-165B-A454-38D099F37E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76"/>
          <a:stretch/>
        </p:blipFill>
        <p:spPr>
          <a:xfrm>
            <a:off x="4811023" y="1137920"/>
            <a:ext cx="6883397" cy="9227744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591CA077-68B2-D32F-26B1-9FAD78B34B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033713" y="655984"/>
            <a:ext cx="1169334" cy="696626"/>
          </a:xfrm>
          <a:prstGeom prst="rect">
            <a:avLst/>
          </a:prstGeom>
        </p:spPr>
      </p:pic>
      <p:cxnSp>
        <p:nvCxnSpPr>
          <p:cNvPr id="31" name="Conector recto 30">
            <a:extLst>
              <a:ext uri="{FF2B5EF4-FFF2-40B4-BE49-F238E27FC236}">
                <a16:creationId xmlns:a16="http://schemas.microsoft.com/office/drawing/2014/main" id="{BBFAC376-93B0-32FB-94B8-246BC47F2B4C}"/>
              </a:ext>
            </a:extLst>
          </p:cNvPr>
          <p:cNvCxnSpPr>
            <a:cxnSpLocks/>
          </p:cNvCxnSpPr>
          <p:nvPr/>
        </p:nvCxnSpPr>
        <p:spPr>
          <a:xfrm flipV="1">
            <a:off x="17897340" y="5399915"/>
            <a:ext cx="0" cy="442059"/>
          </a:xfrm>
          <a:prstGeom prst="line">
            <a:avLst/>
          </a:prstGeom>
          <a:ln>
            <a:solidFill>
              <a:srgbClr val="2B294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30">
            <a:extLst>
              <a:ext uri="{FF2B5EF4-FFF2-40B4-BE49-F238E27FC236}">
                <a16:creationId xmlns:a16="http://schemas.microsoft.com/office/drawing/2014/main" id="{95D9C491-6B16-2F3A-0421-52ECC997C786}"/>
              </a:ext>
            </a:extLst>
          </p:cNvPr>
          <p:cNvSpPr txBox="1"/>
          <p:nvPr/>
        </p:nvSpPr>
        <p:spPr>
          <a:xfrm>
            <a:off x="17300757" y="6812279"/>
            <a:ext cx="987243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1575" b="1" dirty="0">
                <a:solidFill>
                  <a:srgbClr val="2B2945"/>
                </a:solidFill>
              </a:rPr>
              <a:t>Otros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67EB03-ADD4-5CB8-12B2-674C36FACEE1}"/>
              </a:ext>
            </a:extLst>
          </p:cNvPr>
          <p:cNvSpPr txBox="1"/>
          <p:nvPr/>
        </p:nvSpPr>
        <p:spPr>
          <a:xfrm>
            <a:off x="585974" y="2537593"/>
            <a:ext cx="519991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/>
              <a:t>Integridad Académica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“El Imperativo de la transparencia y la crisis de la autoría”</a:t>
            </a:r>
          </a:p>
        </p:txBody>
      </p:sp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C64C4C5F-FFF6-5767-F5DA-9A165851BB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8790361"/>
              </p:ext>
            </p:extLst>
          </p:nvPr>
        </p:nvGraphicFramePr>
        <p:xfrm>
          <a:off x="11161496" y="2333526"/>
          <a:ext cx="6632437" cy="4932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91185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999926" y="-3999282"/>
            <a:ext cx="10287000" cy="18286850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466" y="0"/>
            <a:ext cx="13606268" cy="10286358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474237" y="-2528760"/>
            <a:ext cx="7341846" cy="1829031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4B0DC-BFAA-35A7-B273-4409D6129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42900"/>
            <a:ext cx="7086600" cy="94804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C12575-65B8-F755-7AA5-2255BA82699B}"/>
              </a:ext>
            </a:extLst>
          </p:cNvPr>
          <p:cNvSpPr txBox="1"/>
          <p:nvPr/>
        </p:nvSpPr>
        <p:spPr>
          <a:xfrm>
            <a:off x="8610600" y="1943100"/>
            <a:ext cx="9144000" cy="1364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70" b="1" dirty="0">
                <a:solidFill>
                  <a:srgbClr val="FFFFFF"/>
                </a:solidFill>
                <a:latin typeface="Poppins Bold"/>
                <a:cs typeface="Poppins Bold"/>
              </a:rPr>
              <a:t>PRINCIPIO I.  Misión y Eficacia Institucional</a:t>
            </a:r>
          </a:p>
          <a:p>
            <a:endParaRPr lang="en-US" dirty="0"/>
          </a:p>
          <a:p>
            <a:endParaRPr lang="en-US" dirty="0"/>
          </a:p>
          <a:p>
            <a:endParaRPr lang="es-ES_trad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F339F8-9826-2970-B2A4-68797F8259E4}"/>
              </a:ext>
            </a:extLst>
          </p:cNvPr>
          <p:cNvSpPr txBox="1"/>
          <p:nvPr/>
        </p:nvSpPr>
        <p:spPr>
          <a:xfrm>
            <a:off x="8494049" y="3619500"/>
            <a:ext cx="9031951" cy="1417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_tradnl" sz="2870" b="1" dirty="0">
                <a:solidFill>
                  <a:srgbClr val="FFFFFF"/>
                </a:solidFill>
                <a:latin typeface="Poppins Bold"/>
                <a:cs typeface="Poppins Bold"/>
              </a:rPr>
              <a:t>“La biblioteca define y desarrolla acciones cuyos resultados están alineados</a:t>
            </a:r>
          </a:p>
          <a:p>
            <a:pPr algn="ctr"/>
            <a:r>
              <a:rPr lang="es-ES_tradnl" sz="2870" b="1" dirty="0">
                <a:solidFill>
                  <a:srgbClr val="FFFFFF"/>
                </a:solidFill>
                <a:latin typeface="Poppins Bold"/>
                <a:cs typeface="Poppins Bold"/>
              </a:rPr>
              <a:t>con los principios y propósitos institucionales”</a:t>
            </a:r>
          </a:p>
        </p:txBody>
      </p:sp>
    </p:spTree>
    <p:extLst>
      <p:ext uri="{BB962C8B-B14F-4D97-AF65-F5344CB8AC3E}">
        <p14:creationId xmlns:p14="http://schemas.microsoft.com/office/powerpoint/2010/main" val="1910050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¡Hacer un examen en la universidad!">
            <a:extLst>
              <a:ext uri="{FF2B5EF4-FFF2-40B4-BE49-F238E27FC236}">
                <a16:creationId xmlns:a16="http://schemas.microsoft.com/office/drawing/2014/main" id="{6436977D-58D0-FFDD-FB25-513CF8CA831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4" r="40039"/>
          <a:stretch/>
        </p:blipFill>
        <p:spPr bwMode="auto">
          <a:xfrm>
            <a:off x="10668000" y="10026"/>
            <a:ext cx="7607968" cy="1027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7EC1AC-227D-111B-37A7-14F12DF06E65}"/>
              </a:ext>
            </a:extLst>
          </p:cNvPr>
          <p:cNvSpPr txBox="1"/>
          <p:nvPr/>
        </p:nvSpPr>
        <p:spPr>
          <a:xfrm>
            <a:off x="1752600" y="4326493"/>
            <a:ext cx="760796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000" b="1" dirty="0">
                <a:solidFill>
                  <a:srgbClr val="FFFFFF"/>
                </a:solidFill>
                <a:latin typeface="Poppins Bold"/>
                <a:cs typeface="Poppins Bold"/>
              </a:rPr>
              <a:t>AlFABETIZACIÓN INFORMACIONAL </a:t>
            </a:r>
            <a:endParaRPr lang="en-US" sz="4400" dirty="0"/>
          </a:p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44412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Open book and a notepad near books against a window.">
            <a:extLst>
              <a:ext uri="{FF2B5EF4-FFF2-40B4-BE49-F238E27FC236}">
                <a16:creationId xmlns:a16="http://schemas.microsoft.com/office/drawing/2014/main" id="{38A2C667-6D02-D97F-57D6-DB13907809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402" b="1907"/>
          <a:stretch/>
        </p:blipFill>
        <p:spPr bwMode="auto">
          <a:xfrm>
            <a:off x="0" y="0"/>
            <a:ext cx="6934200" cy="1017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4A37DB-9E3E-200E-2799-707553C6C185}"/>
              </a:ext>
            </a:extLst>
          </p:cNvPr>
          <p:cNvSpPr txBox="1"/>
          <p:nvPr/>
        </p:nvSpPr>
        <p:spPr>
          <a:xfrm>
            <a:off x="723900" y="3467100"/>
            <a:ext cx="54864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dirty="0"/>
              <a:t>Anatomía de una cita de IA</a:t>
            </a:r>
            <a:endParaRPr lang="es-ES_tradnl" sz="6600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2BB290DC-972B-DA52-2607-04E361EA37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1856506"/>
              </p:ext>
            </p:extLst>
          </p:nvPr>
        </p:nvGraphicFramePr>
        <p:xfrm>
          <a:off x="7279105" y="1562100"/>
          <a:ext cx="108966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708221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C393A-6B8E-F530-7F93-8CE58D6D3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512A60-DCF3-C97E-DCBD-B4333489A0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666373"/>
            <a:ext cx="3752850" cy="5806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2D9929-B9B7-061B-E23F-C154186ECA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4068" y="1680410"/>
            <a:ext cx="3752849" cy="5859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B2A797-BFC7-5CC5-3FA7-C4814F01B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8935" y="1680410"/>
            <a:ext cx="3752849" cy="5859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705871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999926" y="-3999282"/>
            <a:ext cx="10287000" cy="18286850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466" y="0"/>
            <a:ext cx="13606268" cy="10286358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474237" y="-2528760"/>
            <a:ext cx="7341846" cy="1829031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Screen Recording 2025-10-14 at 17.42.54.mov">
            <a:hlinkClick r:id="" action="ppaction://media"/>
            <a:extLst>
              <a:ext uri="{FF2B5EF4-FFF2-40B4-BE49-F238E27FC236}">
                <a16:creationId xmlns:a16="http://schemas.microsoft.com/office/drawing/2014/main" id="{B2FC9B9D-D154-2706-23D3-AB84B7E992D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800" y="914401"/>
            <a:ext cx="16916400" cy="845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52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E2D7482F-6C45-3EEA-CF6B-681ED02CBF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" y="342900"/>
            <a:ext cx="17682182" cy="956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822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B79C74F0-035D-1507-14FA-EF7EEB424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32" y="159690"/>
            <a:ext cx="17728367" cy="992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9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1855049-5FC4-2AEC-F580-C8CAC1A700D0}"/>
              </a:ext>
            </a:extLst>
          </p:cNvPr>
          <p:cNvSpPr txBox="1"/>
          <p:nvPr/>
        </p:nvSpPr>
        <p:spPr>
          <a:xfrm>
            <a:off x="499914" y="1632174"/>
            <a:ext cx="10637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Integridad Académica:</a:t>
            </a:r>
            <a:endParaRPr lang="es-CL" sz="3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84A80F1E-3435-EA67-D8D7-CC6D75F23950}"/>
              </a:ext>
            </a:extLst>
          </p:cNvPr>
          <p:cNvSpPr txBox="1">
            <a:spLocks/>
          </p:cNvSpPr>
          <p:nvPr/>
        </p:nvSpPr>
        <p:spPr>
          <a:xfrm>
            <a:off x="3465034" y="2000535"/>
            <a:ext cx="10665959" cy="532455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s-ES" sz="3600" b="1" dirty="0">
                <a:solidFill>
                  <a:srgbClr val="000000"/>
                </a:solidFill>
                <a:latin typeface="Century Gothic" panose="020B0502020202020204" pitchFamily="34" charset="0"/>
              </a:rPr>
              <a:t> </a:t>
            </a:r>
            <a:br>
              <a:rPr lang="es-ES" sz="3600" b="1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br>
              <a:rPr lang="es-ES" sz="3600" b="1" dirty="0">
                <a:solidFill>
                  <a:srgbClr val="000000"/>
                </a:solidFill>
                <a:latin typeface="Century Gothic" panose="020B0502020202020204" pitchFamily="34" charset="0"/>
              </a:rPr>
            </a:br>
            <a:r>
              <a:rPr lang="es-ES" sz="3600" dirty="0">
                <a:solidFill>
                  <a:schemeClr val="bg1"/>
                </a:solidFill>
                <a:latin typeface="Century Gothic" panose="020B0502020202020204" pitchFamily="34" charset="0"/>
              </a:rPr>
              <a:t>“es la expectativa de que los profesores, los estudiantes, los investigadores y todos los miembros de la comunidad académica actúen con honestidad, confianza, equidad, respeto y responsabilidad”. </a:t>
            </a:r>
            <a:r>
              <a:rPr lang="es-E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 algn="just"/>
            <a:endParaRPr lang="es-ES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s-E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+ CREATIVIDAD + …</a:t>
            </a:r>
            <a:endParaRPr lang="es-CL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356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1855049-5FC4-2AEC-F580-C8CAC1A700D0}"/>
              </a:ext>
            </a:extLst>
          </p:cNvPr>
          <p:cNvSpPr txBox="1"/>
          <p:nvPr/>
        </p:nvSpPr>
        <p:spPr>
          <a:xfrm>
            <a:off x="3825411" y="1066220"/>
            <a:ext cx="10637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Integridad Académica</a:t>
            </a:r>
            <a:endParaRPr lang="es-CL" sz="32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9799" t="22826" r="34537"/>
          <a:stretch/>
        </p:blipFill>
        <p:spPr>
          <a:xfrm>
            <a:off x="2138676" y="2362599"/>
            <a:ext cx="7299158" cy="5334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6"/>
          <a:srcRect l="34190" t="21779" r="34190" b="3340"/>
          <a:stretch/>
        </p:blipFill>
        <p:spPr>
          <a:xfrm>
            <a:off x="10482496" y="2378928"/>
            <a:ext cx="4351085" cy="543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423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6946215-F46E-706F-A77E-E0EF79DD1DC5}"/>
              </a:ext>
            </a:extLst>
          </p:cNvPr>
          <p:cNvSpPr/>
          <p:nvPr/>
        </p:nvSpPr>
        <p:spPr>
          <a:xfrm>
            <a:off x="0" y="32281"/>
            <a:ext cx="18288000" cy="109577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" name="Rectangle 20">
            <a:extLst>
              <a:ext uri="{FF2B5EF4-FFF2-40B4-BE49-F238E27FC236}">
                <a16:creationId xmlns:a16="http://schemas.microsoft.com/office/drawing/2014/main" id="{FB4FECA8-A413-DDF9-F908-0F38CFCB7328}"/>
              </a:ext>
            </a:extLst>
          </p:cNvPr>
          <p:cNvSpPr/>
          <p:nvPr/>
        </p:nvSpPr>
        <p:spPr>
          <a:xfrm>
            <a:off x="1611630" y="0"/>
            <a:ext cx="3185026" cy="6858000"/>
          </a:xfrm>
          <a:prstGeom prst="rect">
            <a:avLst/>
          </a:prstGeom>
          <a:gradFill>
            <a:gsLst>
              <a:gs pos="0">
                <a:srgbClr val="0F0C3D"/>
              </a:gs>
              <a:gs pos="100000">
                <a:srgbClr val="A3E2E0">
                  <a:alpha val="8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4" name="TextBox 10">
            <a:extLst>
              <a:ext uri="{FF2B5EF4-FFF2-40B4-BE49-F238E27FC236}">
                <a16:creationId xmlns:a16="http://schemas.microsoft.com/office/drawing/2014/main" id="{511AC550-8C26-BD5C-32A8-FFB6C5349A88}"/>
              </a:ext>
            </a:extLst>
          </p:cNvPr>
          <p:cNvSpPr txBox="1"/>
          <p:nvPr/>
        </p:nvSpPr>
        <p:spPr>
          <a:xfrm>
            <a:off x="10032594" y="4350096"/>
            <a:ext cx="5390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4800" dirty="0">
                <a:solidFill>
                  <a:srgbClr val="0F0C3D"/>
                </a:solidFill>
                <a:latin typeface="Avenir Next BOLD" panose="020B0803020202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NUESTRA VISIÓN</a:t>
            </a:r>
          </a:p>
        </p:txBody>
      </p:sp>
      <p:cxnSp>
        <p:nvCxnSpPr>
          <p:cNvPr id="5" name="Straight Connector 11">
            <a:extLst>
              <a:ext uri="{FF2B5EF4-FFF2-40B4-BE49-F238E27FC236}">
                <a16:creationId xmlns:a16="http://schemas.microsoft.com/office/drawing/2014/main" id="{41E9BB37-87BF-2573-58C0-3A55EB2C71F1}"/>
              </a:ext>
            </a:extLst>
          </p:cNvPr>
          <p:cNvCxnSpPr>
            <a:cxnSpLocks/>
          </p:cNvCxnSpPr>
          <p:nvPr/>
        </p:nvCxnSpPr>
        <p:spPr>
          <a:xfrm>
            <a:off x="10165917" y="5676900"/>
            <a:ext cx="5256684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TextBox 12">
            <a:extLst>
              <a:ext uri="{FF2B5EF4-FFF2-40B4-BE49-F238E27FC236}">
                <a16:creationId xmlns:a16="http://schemas.microsoft.com/office/drawing/2014/main" id="{076BBD73-A046-0D62-D240-C4A0D2A86FB0}"/>
              </a:ext>
            </a:extLst>
          </p:cNvPr>
          <p:cNvSpPr txBox="1"/>
          <p:nvPr/>
        </p:nvSpPr>
        <p:spPr>
          <a:xfrm>
            <a:off x="9504515" y="4923318"/>
            <a:ext cx="6645083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s-ES" sz="2800" dirty="0">
                <a:solidFill>
                  <a:srgbClr val="2B2945"/>
                </a:solidFill>
                <a:latin typeface="Avenir Next" panose="020B0503020202020204" pitchFamily="34" charset="0"/>
              </a:rPr>
              <a:t>Servicios de tecnología </a:t>
            </a:r>
            <a:r>
              <a:rPr lang="es-ES" sz="2800" dirty="0"/>
              <a:t>​</a:t>
            </a:r>
            <a:endParaRPr lang="en-ID" sz="2400" i="1" dirty="0">
              <a:solidFill>
                <a:srgbClr val="0F0C3D"/>
              </a:solidFill>
              <a:latin typeface="Avenir Next "/>
              <a:ea typeface="Roboto Medium" panose="02000000000000000000" pitchFamily="2" charset="0"/>
            </a:endParaRPr>
          </a:p>
        </p:txBody>
      </p:sp>
      <p:sp>
        <p:nvSpPr>
          <p:cNvPr id="7" name="TextBox 15">
            <a:extLst>
              <a:ext uri="{FF2B5EF4-FFF2-40B4-BE49-F238E27FC236}">
                <a16:creationId xmlns:a16="http://schemas.microsoft.com/office/drawing/2014/main" id="{5E38C83D-7B2E-7410-2CEB-750D834040CD}"/>
              </a:ext>
            </a:extLst>
          </p:cNvPr>
          <p:cNvSpPr txBox="1"/>
          <p:nvPr/>
        </p:nvSpPr>
        <p:spPr>
          <a:xfrm>
            <a:off x="8845394" y="5981700"/>
            <a:ext cx="8813270" cy="4670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000" dirty="0">
                <a:latin typeface="Avenir Next" panose="020B0503020202020204" pitchFamily="34" charset="0"/>
              </a:rPr>
              <a:t>El aporte de valor de ITMS Group se basa en el </a:t>
            </a:r>
            <a:r>
              <a:rPr lang="es-ES" sz="2000" b="1" dirty="0">
                <a:latin typeface="Avenir Next" panose="020B0503020202020204" pitchFamily="34" charset="0"/>
              </a:rPr>
              <a:t>profundo conocimiento de la industria</a:t>
            </a:r>
            <a:r>
              <a:rPr lang="es-ES" sz="2000" dirty="0">
                <a:latin typeface="Avenir Next" panose="020B0503020202020204" pitchFamily="34" charset="0"/>
              </a:rPr>
              <a:t>, así como los procesos estratégicos de nuestros clientes, las </a:t>
            </a:r>
            <a:r>
              <a:rPr lang="es-ES" sz="2000" b="1" dirty="0">
                <a:latin typeface="Avenir Next" panose="020B0503020202020204" pitchFamily="34" charset="0"/>
              </a:rPr>
              <a:t>Bibliotecas Académicas.​</a:t>
            </a:r>
          </a:p>
          <a:p>
            <a:pPr algn="just">
              <a:lnSpc>
                <a:spcPct val="150000"/>
              </a:lnSpc>
            </a:pPr>
            <a:endParaRPr lang="es-ES" sz="2000" dirty="0">
              <a:latin typeface="Avenir Next" panose="020B0503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ES" sz="2000" dirty="0">
                <a:latin typeface="Avenir Next" panose="020B0503020202020204" pitchFamily="34" charset="0"/>
              </a:rPr>
              <a:t>Entendemos los desafíos del sistema entorno, su evolución e impacto en el que hacer de nuestros clientes y es por ello que seleccionamos aquellos productos innovadores que atienden los retos de la industria, se alinean con los objetivos estratégicos del CRAI y que también permiten la </a:t>
            </a:r>
            <a:r>
              <a:rPr lang="es-ES" sz="2000" b="1" dirty="0">
                <a:latin typeface="Avenir Next" panose="020B0503020202020204" pitchFamily="34" charset="0"/>
              </a:rPr>
              <a:t>interoperabilidad y escalabilidad</a:t>
            </a:r>
            <a:r>
              <a:rPr lang="es-ES" sz="2000" dirty="0">
                <a:latin typeface="Avenir Next" panose="020B0503020202020204" pitchFamily="34" charset="0"/>
              </a:rPr>
              <a:t> de estos mismos.</a:t>
            </a:r>
          </a:p>
          <a:p>
            <a:pPr algn="just">
              <a:lnSpc>
                <a:spcPct val="150000"/>
              </a:lnSpc>
            </a:pPr>
            <a:endParaRPr lang="es-ES" sz="2000" dirty="0">
              <a:latin typeface="Avenir Next" panose="020B0503020202020204" pitchFamily="34" charset="0"/>
            </a:endParaRPr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id="{46B0FA71-196C-6AC2-9302-37A476E20978}"/>
              </a:ext>
            </a:extLst>
          </p:cNvPr>
          <p:cNvSpPr txBox="1"/>
          <p:nvPr/>
        </p:nvSpPr>
        <p:spPr>
          <a:xfrm rot="16200000" flipH="1">
            <a:off x="-291094" y="5062990"/>
            <a:ext cx="1733786" cy="281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F0C3D"/>
                </a:solidFill>
                <a:latin typeface="Avenir Next" panose="020B0503020202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ITMS GROUP </a:t>
            </a:r>
          </a:p>
        </p:txBody>
      </p:sp>
      <p:cxnSp>
        <p:nvCxnSpPr>
          <p:cNvPr id="9" name="Straight Connector 38">
            <a:extLst>
              <a:ext uri="{FF2B5EF4-FFF2-40B4-BE49-F238E27FC236}">
                <a16:creationId xmlns:a16="http://schemas.microsoft.com/office/drawing/2014/main" id="{FAD30211-1825-96AB-131D-18A5026B0D0A}"/>
              </a:ext>
            </a:extLst>
          </p:cNvPr>
          <p:cNvCxnSpPr/>
          <p:nvPr/>
        </p:nvCxnSpPr>
        <p:spPr>
          <a:xfrm flipV="1">
            <a:off x="575800" y="6107502"/>
            <a:ext cx="0" cy="833115"/>
          </a:xfrm>
          <a:prstGeom prst="line">
            <a:avLst/>
          </a:prstGeom>
          <a:ln w="19050">
            <a:solidFill>
              <a:srgbClr val="0F0C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 descr="Imagen en blanco y negro de una persona con los brazos cruzados&#10;&#10;Descripción generada automáticamente con confianza media">
            <a:extLst>
              <a:ext uri="{FF2B5EF4-FFF2-40B4-BE49-F238E27FC236}">
                <a16:creationId xmlns:a16="http://schemas.microsoft.com/office/drawing/2014/main" id="{E6251F19-BBBD-E710-B48B-68595FD357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4" r="9812"/>
          <a:stretch/>
        </p:blipFill>
        <p:spPr>
          <a:xfrm>
            <a:off x="1021645" y="348876"/>
            <a:ext cx="7466562" cy="10272685"/>
          </a:xfrm>
          <a:prstGeom prst="rect">
            <a:avLst/>
          </a:prstGeom>
        </p:spPr>
      </p:pic>
      <p:pic>
        <p:nvPicPr>
          <p:cNvPr id="13" name="Picture 54">
            <a:extLst>
              <a:ext uri="{FF2B5EF4-FFF2-40B4-BE49-F238E27FC236}">
                <a16:creationId xmlns:a16="http://schemas.microsoft.com/office/drawing/2014/main" id="{2471F94E-7310-E972-E9D7-834D2C5932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1994" y="1558164"/>
            <a:ext cx="2587609" cy="107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8">
            <a:extLst>
              <a:ext uri="{FF2B5EF4-FFF2-40B4-BE49-F238E27FC236}">
                <a16:creationId xmlns:a16="http://schemas.microsoft.com/office/drawing/2014/main" id="{35F03C4E-BB31-7095-01FB-1F77CCA6F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248" y="600101"/>
            <a:ext cx="2431528" cy="100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9">
            <a:extLst>
              <a:ext uri="{FF2B5EF4-FFF2-40B4-BE49-F238E27FC236}">
                <a16:creationId xmlns:a16="http://schemas.microsoft.com/office/drawing/2014/main" id="{B4BD20EF-C267-F5F8-AE12-B5641A5DD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0048" y="1546550"/>
            <a:ext cx="1811070" cy="100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0">
            <a:extLst>
              <a:ext uri="{FF2B5EF4-FFF2-40B4-BE49-F238E27FC236}">
                <a16:creationId xmlns:a16="http://schemas.microsoft.com/office/drawing/2014/main" id="{20241C71-D3C7-2809-EE60-BB6FB771E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977" y="1787192"/>
            <a:ext cx="1427063" cy="61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2">
            <a:extLst>
              <a:ext uri="{FF2B5EF4-FFF2-40B4-BE49-F238E27FC236}">
                <a16:creationId xmlns:a16="http://schemas.microsoft.com/office/drawing/2014/main" id="{0EE31430-D917-C0B7-DFEB-9203903FE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730" y="2730456"/>
            <a:ext cx="1811069" cy="90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3">
            <a:extLst>
              <a:ext uri="{FF2B5EF4-FFF2-40B4-BE49-F238E27FC236}">
                <a16:creationId xmlns:a16="http://schemas.microsoft.com/office/drawing/2014/main" id="{02145834-AF66-583F-43E6-273D1B5F1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618" y="2672941"/>
            <a:ext cx="1749531" cy="880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5">
            <a:extLst>
              <a:ext uri="{FF2B5EF4-FFF2-40B4-BE49-F238E27FC236}">
                <a16:creationId xmlns:a16="http://schemas.microsoft.com/office/drawing/2014/main" id="{5F71A655-86EF-569D-3B7A-94A72EBE50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7251" y="1638300"/>
            <a:ext cx="1722569" cy="102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6">
            <a:extLst>
              <a:ext uri="{FF2B5EF4-FFF2-40B4-BE49-F238E27FC236}">
                <a16:creationId xmlns:a16="http://schemas.microsoft.com/office/drawing/2014/main" id="{07981526-3194-2CDB-0A64-50E1E502B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536" y="2496467"/>
            <a:ext cx="2143014" cy="127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7">
            <a:extLst>
              <a:ext uri="{FF2B5EF4-FFF2-40B4-BE49-F238E27FC236}">
                <a16:creationId xmlns:a16="http://schemas.microsoft.com/office/drawing/2014/main" id="{5E4B1434-2484-8197-A230-D53AD9A78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2524" y="2637621"/>
            <a:ext cx="1940451" cy="1153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6">
            <a:extLst>
              <a:ext uri="{FF2B5EF4-FFF2-40B4-BE49-F238E27FC236}">
                <a16:creationId xmlns:a16="http://schemas.microsoft.com/office/drawing/2014/main" id="{11775C43-DFBF-BEDE-3B64-D434725DC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1346" y="756868"/>
            <a:ext cx="1489307" cy="82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7">
            <a:extLst>
              <a:ext uri="{FF2B5EF4-FFF2-40B4-BE49-F238E27FC236}">
                <a16:creationId xmlns:a16="http://schemas.microsoft.com/office/drawing/2014/main" id="{633ED282-C028-984A-C39C-EE3967014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0328" y="676202"/>
            <a:ext cx="2259393" cy="10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9">
            <a:extLst>
              <a:ext uri="{FF2B5EF4-FFF2-40B4-BE49-F238E27FC236}">
                <a16:creationId xmlns:a16="http://schemas.microsoft.com/office/drawing/2014/main" id="{DDFD5A8B-4558-90B2-4D9B-6EC46395E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8042" y="796807"/>
            <a:ext cx="1022311" cy="629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04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942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r="967"/>
          <a:stretch/>
        </p:blipFill>
        <p:spPr>
          <a:xfrm>
            <a:off x="21771" y="0"/>
            <a:ext cx="18266229" cy="1037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8125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85725"/>
            <a:ext cx="18135600" cy="1020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158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18179"/>
            <a:ext cx="18059400" cy="1027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264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B84F6CE-2E54-70A3-BBAB-A317BFC920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17" y="0"/>
            <a:ext cx="18181759" cy="1027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848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8A08A2C-CC6E-AE42-650B-6E5D204404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7" y="0"/>
            <a:ext cx="18259425" cy="1031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466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6455121A-4690-C1D6-4B5A-6B8F900307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71" y="57150"/>
            <a:ext cx="18237257" cy="1017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7905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Picture 1">
            <a:extLst>
              <a:ext uri="{FF2B5EF4-FFF2-40B4-BE49-F238E27FC236}">
                <a16:creationId xmlns:a16="http://schemas.microsoft.com/office/drawing/2014/main" id="{1252C5B5-B244-E464-267D-984DCD5430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82" y="408071"/>
            <a:ext cx="18156836" cy="947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886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C36B12E-1F85-17A2-18E9-1380E4CE01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62" y="914566"/>
            <a:ext cx="18161875" cy="845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6560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54F8DA8-EF87-4F26-B319-DA32BA2CFF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07" y="190500"/>
            <a:ext cx="18071469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10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4C4D9D3-B418-5A94-085A-CEE224586AFD}"/>
              </a:ext>
            </a:extLst>
          </p:cNvPr>
          <p:cNvSpPr/>
          <p:nvPr/>
        </p:nvSpPr>
        <p:spPr>
          <a:xfrm>
            <a:off x="0" y="38100"/>
            <a:ext cx="18288000" cy="10287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2" name="Gráfico 6">
            <a:extLst>
              <a:ext uri="{FF2B5EF4-FFF2-40B4-BE49-F238E27FC236}">
                <a16:creationId xmlns:a16="http://schemas.microsoft.com/office/drawing/2014/main" id="{10964B30-014E-2D0D-D649-1097EB927C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09192" y="1539190"/>
            <a:ext cx="6659183" cy="7208619"/>
          </a:xfrm>
          <a:prstGeom prst="rect">
            <a:avLst/>
          </a:prstGeom>
        </p:spPr>
      </p:pic>
      <p:graphicFrame>
        <p:nvGraphicFramePr>
          <p:cNvPr id="13" name="Diagram 34">
            <a:extLst>
              <a:ext uri="{FF2B5EF4-FFF2-40B4-BE49-F238E27FC236}">
                <a16:creationId xmlns:a16="http://schemas.microsoft.com/office/drawing/2014/main" id="{F66DD0FE-8231-9218-859E-2AA75AC169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0145940"/>
              </p:ext>
            </p:extLst>
          </p:nvPr>
        </p:nvGraphicFramePr>
        <p:xfrm>
          <a:off x="11893279" y="2773204"/>
          <a:ext cx="6445521" cy="4740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CuadroTexto 10">
            <a:extLst>
              <a:ext uri="{FF2B5EF4-FFF2-40B4-BE49-F238E27FC236}">
                <a16:creationId xmlns:a16="http://schemas.microsoft.com/office/drawing/2014/main" id="{AAEE8D78-880D-B803-098C-97F97474B8C4}"/>
              </a:ext>
            </a:extLst>
          </p:cNvPr>
          <p:cNvSpPr txBox="1"/>
          <p:nvPr/>
        </p:nvSpPr>
        <p:spPr>
          <a:xfrm>
            <a:off x="13545111" y="1714500"/>
            <a:ext cx="3141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b="1" i="0" u="none" strike="noStrike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  <a:t>ITMS </a:t>
            </a:r>
            <a:r>
              <a:rPr lang="es-ES" sz="1800" b="1" i="0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  <a:t>​</a:t>
            </a:r>
            <a:br>
              <a:rPr lang="es-ES" sz="1800" b="1" i="0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</a:br>
            <a:r>
              <a:rPr lang="es-ES" sz="1800" b="1" i="0" u="none" strike="noStrike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  <a:t>Servicios de Tecnología </a:t>
            </a:r>
            <a:r>
              <a:rPr lang="es-ES" sz="1800" b="1" i="0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  <a:t>​</a:t>
            </a:r>
            <a:endParaRPr lang="es-CR" b="1" dirty="0">
              <a:solidFill>
                <a:srgbClr val="2B2945"/>
              </a:solidFill>
              <a:latin typeface="Avenir Next" panose="020B0503020202020204" pitchFamily="34" charset="0"/>
            </a:endParaRPr>
          </a:p>
        </p:txBody>
      </p:sp>
      <p:sp>
        <p:nvSpPr>
          <p:cNvPr id="15" name="CuadroTexto 12">
            <a:extLst>
              <a:ext uri="{FF2B5EF4-FFF2-40B4-BE49-F238E27FC236}">
                <a16:creationId xmlns:a16="http://schemas.microsoft.com/office/drawing/2014/main" id="{26F54883-0C65-8AAD-FE68-451074B1C411}"/>
              </a:ext>
            </a:extLst>
          </p:cNvPr>
          <p:cNvSpPr txBox="1"/>
          <p:nvPr/>
        </p:nvSpPr>
        <p:spPr>
          <a:xfrm>
            <a:off x="990600" y="1822372"/>
            <a:ext cx="31418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2B2945"/>
                </a:solidFill>
                <a:latin typeface="Avenir Next" panose="020B0503020202020204" pitchFamily="34" charset="0"/>
              </a:rPr>
              <a:t>Desafíos del sistema</a:t>
            </a:r>
            <a:r>
              <a:rPr lang="es-ES" sz="1800" b="1" i="0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  <a:t>​</a:t>
            </a:r>
            <a:br>
              <a:rPr lang="es-ES" sz="1800" b="1" i="0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</a:br>
            <a:r>
              <a:rPr lang="es-ES" sz="1800" b="1" i="0" dirty="0">
                <a:solidFill>
                  <a:srgbClr val="2B2945"/>
                </a:solidFill>
                <a:effectLst/>
                <a:latin typeface="Avenir Next" panose="020B0503020202020204" pitchFamily="34" charset="0"/>
              </a:rPr>
              <a:t>entorno​</a:t>
            </a:r>
            <a:endParaRPr lang="es-CR" b="1" dirty="0">
              <a:solidFill>
                <a:srgbClr val="2B2945"/>
              </a:solidFill>
              <a:latin typeface="Avenir Next" panose="020B0503020202020204" pitchFamily="34" charset="0"/>
            </a:endParaRPr>
          </a:p>
        </p:txBody>
      </p:sp>
      <p:graphicFrame>
        <p:nvGraphicFramePr>
          <p:cNvPr id="16" name="Diagram 25">
            <a:extLst>
              <a:ext uri="{FF2B5EF4-FFF2-40B4-BE49-F238E27FC236}">
                <a16:creationId xmlns:a16="http://schemas.microsoft.com/office/drawing/2014/main" id="{6AFC97D8-F157-843E-2BB9-100BC82EA7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4540364"/>
              </p:ext>
            </p:extLst>
          </p:nvPr>
        </p:nvGraphicFramePr>
        <p:xfrm>
          <a:off x="310308" y="2430603"/>
          <a:ext cx="4888576" cy="6319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7" name="TextBox 10">
            <a:extLst>
              <a:ext uri="{FF2B5EF4-FFF2-40B4-BE49-F238E27FC236}">
                <a16:creationId xmlns:a16="http://schemas.microsoft.com/office/drawing/2014/main" id="{2F916F45-1420-3110-E8B5-B731B77AE6A9}"/>
              </a:ext>
            </a:extLst>
          </p:cNvPr>
          <p:cNvSpPr txBox="1"/>
          <p:nvPr/>
        </p:nvSpPr>
        <p:spPr>
          <a:xfrm>
            <a:off x="5801186" y="647700"/>
            <a:ext cx="6367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dirty="0">
                <a:solidFill>
                  <a:srgbClr val="0F0C3D"/>
                </a:solidFill>
                <a:latin typeface="Avenir Next BOLD" panose="020B0803020202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PROCESOS </a:t>
            </a:r>
            <a:r>
              <a:rPr lang="en-ID" sz="3600" dirty="0">
                <a:solidFill>
                  <a:srgbClr val="2B2945"/>
                </a:solidFill>
                <a:latin typeface="Avenir Next BOLD" panose="020B0803020202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ESTRATÉGICOS</a:t>
            </a:r>
          </a:p>
        </p:txBody>
      </p:sp>
      <p:sp>
        <p:nvSpPr>
          <p:cNvPr id="20" name="5-Point Star 19">
            <a:extLst>
              <a:ext uri="{FF2B5EF4-FFF2-40B4-BE49-F238E27FC236}">
                <a16:creationId xmlns:a16="http://schemas.microsoft.com/office/drawing/2014/main" id="{6C3E710A-3780-8FA6-779D-93E2C92D4F2B}"/>
              </a:ext>
            </a:extLst>
          </p:cNvPr>
          <p:cNvSpPr/>
          <p:nvPr/>
        </p:nvSpPr>
        <p:spPr>
          <a:xfrm>
            <a:off x="6385120" y="6896100"/>
            <a:ext cx="381000" cy="358091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21" name="5-Point Star 20">
            <a:extLst>
              <a:ext uri="{FF2B5EF4-FFF2-40B4-BE49-F238E27FC236}">
                <a16:creationId xmlns:a16="http://schemas.microsoft.com/office/drawing/2014/main" id="{5B233D4E-0F11-C2AC-D083-854BEF77EB64}"/>
              </a:ext>
            </a:extLst>
          </p:cNvPr>
          <p:cNvSpPr/>
          <p:nvPr/>
        </p:nvSpPr>
        <p:spPr>
          <a:xfrm>
            <a:off x="11052511" y="6896100"/>
            <a:ext cx="381000" cy="358091"/>
          </a:xfrm>
          <a:prstGeom prst="star5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73540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372370" y="0"/>
            <a:ext cx="13831261" cy="10287000"/>
          </a:xfrm>
          <a:custGeom>
            <a:avLst/>
            <a:gdLst/>
            <a:ahLst/>
            <a:cxnLst/>
            <a:rect l="l" t="t" r="r" b="b"/>
            <a:pathLst>
              <a:path w="13831261" h="10287000">
                <a:moveTo>
                  <a:pt x="0" y="0"/>
                </a:moveTo>
                <a:lnTo>
                  <a:pt x="13831260" y="0"/>
                </a:lnTo>
                <a:lnTo>
                  <a:pt x="1383126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3" name="Group 3"/>
          <p:cNvGrpSpPr/>
          <p:nvPr/>
        </p:nvGrpSpPr>
        <p:grpSpPr>
          <a:xfrm>
            <a:off x="14130993" y="8328695"/>
            <a:ext cx="3323546" cy="929605"/>
            <a:chOff x="0" y="0"/>
            <a:chExt cx="4431395" cy="1239474"/>
          </a:xfrm>
        </p:grpSpPr>
        <p:sp>
          <p:nvSpPr>
            <p:cNvPr id="4" name="TextBox 4"/>
            <p:cNvSpPr txBox="1"/>
            <p:nvPr/>
          </p:nvSpPr>
          <p:spPr>
            <a:xfrm>
              <a:off x="373863" y="636302"/>
              <a:ext cx="1125844" cy="2885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0"/>
                </a:lnSpc>
                <a:spcBef>
                  <a:spcPct val="0"/>
                </a:spcBef>
              </a:pPr>
              <a:r>
                <a:rPr lang="en-US" sz="1236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482280" y="521177"/>
              <a:ext cx="1254510" cy="4297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92"/>
                </a:lnSpc>
                <a:spcBef>
                  <a:spcPct val="0"/>
                </a:spcBef>
              </a:pPr>
              <a:r>
                <a:rPr lang="en-US" sz="1994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2752005" y="379321"/>
              <a:ext cx="1305527" cy="8601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470"/>
                </a:lnSpc>
                <a:spcBef>
                  <a:spcPct val="0"/>
                </a:spcBef>
              </a:pPr>
              <a:r>
                <a:rPr lang="en-US" sz="3907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4431395" cy="6364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69"/>
                </a:lnSpc>
              </a:pP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2763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2763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028700" y="2207561"/>
            <a:ext cx="16230600" cy="550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</a:pPr>
            <a:endParaRPr/>
          </a:p>
        </p:txBody>
      </p:sp>
      <p:sp>
        <p:nvSpPr>
          <p:cNvPr id="10" name="Freeform 10"/>
          <p:cNvSpPr/>
          <p:nvPr/>
        </p:nvSpPr>
        <p:spPr>
          <a:xfrm>
            <a:off x="14130993" y="1028700"/>
            <a:ext cx="3128307" cy="765417"/>
          </a:xfrm>
          <a:custGeom>
            <a:avLst/>
            <a:gdLst/>
            <a:ahLst/>
            <a:cxnLst/>
            <a:rect l="l" t="t" r="r" b="b"/>
            <a:pathLst>
              <a:path w="3128307" h="765417">
                <a:moveTo>
                  <a:pt x="0" y="0"/>
                </a:moveTo>
                <a:lnTo>
                  <a:pt x="3128307" y="0"/>
                </a:lnTo>
                <a:lnTo>
                  <a:pt x="3128307" y="765417"/>
                </a:lnTo>
                <a:lnTo>
                  <a:pt x="0" y="7654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8B97E9A-4C3E-E770-DE41-388DFEC480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93" y="114300"/>
            <a:ext cx="18163224" cy="967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0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28600" y="-1028700"/>
            <a:ext cx="18288000" cy="13601700"/>
          </a:xfrm>
          <a:custGeom>
            <a:avLst/>
            <a:gdLst/>
            <a:ahLst/>
            <a:cxnLst/>
            <a:rect l="l" t="t" r="r" b="b"/>
            <a:pathLst>
              <a:path w="18288000" h="13601700">
                <a:moveTo>
                  <a:pt x="0" y="0"/>
                </a:moveTo>
                <a:lnTo>
                  <a:pt x="18288000" y="0"/>
                </a:lnTo>
                <a:lnTo>
                  <a:pt x="18288000" y="13601700"/>
                </a:lnTo>
                <a:lnTo>
                  <a:pt x="0" y="136017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sp>
        <p:nvSpPr>
          <p:cNvPr id="3" name="Freeform 3"/>
          <p:cNvSpPr/>
          <p:nvPr/>
        </p:nvSpPr>
        <p:spPr>
          <a:xfrm>
            <a:off x="1028700" y="1028700"/>
            <a:ext cx="4077406" cy="997637"/>
          </a:xfrm>
          <a:custGeom>
            <a:avLst/>
            <a:gdLst/>
            <a:ahLst/>
            <a:cxnLst/>
            <a:rect l="l" t="t" r="r" b="b"/>
            <a:pathLst>
              <a:path w="4077406" h="997637">
                <a:moveTo>
                  <a:pt x="0" y="0"/>
                </a:moveTo>
                <a:lnTo>
                  <a:pt x="4077406" y="0"/>
                </a:lnTo>
                <a:lnTo>
                  <a:pt x="4077406" y="997637"/>
                </a:lnTo>
                <a:lnTo>
                  <a:pt x="0" y="997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4" name="Group 4"/>
          <p:cNvGrpSpPr/>
          <p:nvPr/>
        </p:nvGrpSpPr>
        <p:grpSpPr>
          <a:xfrm>
            <a:off x="13272654" y="8071786"/>
            <a:ext cx="3986646" cy="1247620"/>
            <a:chOff x="0" y="-95250"/>
            <a:chExt cx="5315529" cy="1663492"/>
          </a:xfrm>
        </p:grpSpPr>
        <p:sp>
          <p:nvSpPr>
            <p:cNvPr id="5" name="TextBox 5"/>
            <p:cNvSpPr txBox="1"/>
            <p:nvPr/>
          </p:nvSpPr>
          <p:spPr>
            <a:xfrm>
              <a:off x="448455" y="770856"/>
              <a:ext cx="1350467" cy="3384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75"/>
                </a:lnSpc>
                <a:spcBef>
                  <a:spcPct val="0"/>
                </a:spcBef>
              </a:pPr>
              <a:r>
                <a:rPr lang="en-US" sz="1482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778018" y="613712"/>
              <a:ext cx="1504805" cy="5268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49"/>
                </a:lnSpc>
                <a:spcBef>
                  <a:spcPct val="0"/>
                </a:spcBef>
              </a:pPr>
              <a:r>
                <a:rPr lang="en-US" sz="2392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301073" y="439728"/>
              <a:ext cx="2014456" cy="112851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561"/>
                </a:lnSpc>
                <a:spcBef>
                  <a:spcPct val="0"/>
                </a:spcBef>
              </a:pPr>
              <a:r>
                <a:rPr lang="en-US" sz="4686" dirty="0" err="1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  <a:endParaRPr lang="en-US" sz="4686" dirty="0">
                <a:solidFill>
                  <a:srgbClr val="FFFFFF"/>
                </a:solidFill>
                <a:latin typeface="Buffalo"/>
                <a:ea typeface="Buffalo"/>
                <a:cs typeface="Buffalo"/>
                <a:sym typeface="Buffalo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5315529" cy="7673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41"/>
                </a:lnSpc>
              </a:pPr>
              <a:r>
                <a:rPr lang="en-US" sz="3315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3315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3315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313142" y="6734964"/>
            <a:ext cx="8082821" cy="542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  <a:spcBef>
                <a:spcPct val="0"/>
              </a:spcBef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1915546" y="2423599"/>
            <a:ext cx="13784589" cy="5129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018"/>
              </a:lnSpc>
            </a:pP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CONCLUSIONES</a:t>
            </a:r>
          </a:p>
          <a:p>
            <a:pPr algn="just">
              <a:lnSpc>
                <a:spcPts val="4018"/>
              </a:lnSpc>
            </a:pPr>
            <a:endParaRPr lang="en-US" sz="2870" b="1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457200" indent="-457200" algn="just">
              <a:lnSpc>
                <a:spcPts val="4018"/>
              </a:lnSpc>
              <a:buFont typeface="Arial" panose="020B0604020202020204" pitchFamily="34" charset="0"/>
              <a:buChar char="•"/>
            </a:pP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Marco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regulatorio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para el control del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plagio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en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Instituciones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.</a:t>
            </a:r>
          </a:p>
          <a:p>
            <a:pPr marL="457200" indent="-457200" algn="just">
              <a:lnSpc>
                <a:spcPts val="4018"/>
              </a:lnSpc>
              <a:buFont typeface="Arial" panose="020B0604020202020204" pitchFamily="34" charset="0"/>
              <a:buChar char="•"/>
            </a:pPr>
            <a:endParaRPr lang="en-US" sz="2870" b="1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457200" indent="-457200" algn="just">
              <a:lnSpc>
                <a:spcPts val="4018"/>
              </a:lnSpc>
              <a:buFont typeface="Arial" panose="020B0604020202020204" pitchFamily="34" charset="0"/>
              <a:buChar char="•"/>
            </a:pP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Promoción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de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prácticas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sobre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uso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ético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de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información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.</a:t>
            </a:r>
          </a:p>
          <a:p>
            <a:pPr marL="457200" indent="-457200" algn="just">
              <a:lnSpc>
                <a:spcPts val="4018"/>
              </a:lnSpc>
              <a:buFont typeface="Arial" panose="020B0604020202020204" pitchFamily="34" charset="0"/>
              <a:buChar char="•"/>
            </a:pPr>
            <a:endParaRPr lang="en-US" sz="2870" b="1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457200" indent="-457200" algn="just">
              <a:lnSpc>
                <a:spcPts val="4018"/>
              </a:lnSpc>
              <a:buFont typeface="Arial" panose="020B0604020202020204" pitchFamily="34" charset="0"/>
              <a:buChar char="•"/>
            </a:pP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Capacitación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en el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uso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de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servicios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de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gestión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de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similitud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de </a:t>
            </a: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texto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 .</a:t>
            </a:r>
          </a:p>
          <a:p>
            <a:pPr marL="457200" indent="-457200" algn="just">
              <a:lnSpc>
                <a:spcPts val="4018"/>
              </a:lnSpc>
              <a:buFont typeface="Arial" panose="020B0604020202020204" pitchFamily="34" charset="0"/>
              <a:buChar char="•"/>
            </a:pPr>
            <a:endParaRPr lang="en-US" sz="2870" b="1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marL="457200" indent="-457200" algn="just">
              <a:lnSpc>
                <a:spcPts val="4018"/>
              </a:lnSpc>
              <a:buFont typeface="Arial" panose="020B0604020202020204" pitchFamily="34" charset="0"/>
              <a:buChar char="•"/>
            </a:pPr>
            <a:endParaRPr lang="en-US" sz="2870" b="1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just">
              <a:lnSpc>
                <a:spcPts val="4018"/>
              </a:lnSpc>
            </a:pPr>
            <a:endParaRPr lang="en-US" sz="2870" b="1" dirty="0">
              <a:solidFill>
                <a:srgbClr val="FFFFFF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16510314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88593"/>
            <a:ext cx="18288000" cy="13601700"/>
          </a:xfrm>
          <a:custGeom>
            <a:avLst/>
            <a:gdLst/>
            <a:ahLst/>
            <a:cxnLst/>
            <a:rect l="l" t="t" r="r" b="b"/>
            <a:pathLst>
              <a:path w="18288000" h="13601700">
                <a:moveTo>
                  <a:pt x="0" y="0"/>
                </a:moveTo>
                <a:lnTo>
                  <a:pt x="18288000" y="0"/>
                </a:lnTo>
                <a:lnTo>
                  <a:pt x="18288000" y="13601700"/>
                </a:lnTo>
                <a:lnTo>
                  <a:pt x="0" y="136017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9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sp>
        <p:nvSpPr>
          <p:cNvPr id="3" name="Freeform 3"/>
          <p:cNvSpPr/>
          <p:nvPr/>
        </p:nvSpPr>
        <p:spPr>
          <a:xfrm>
            <a:off x="1028700" y="1028700"/>
            <a:ext cx="4077406" cy="997637"/>
          </a:xfrm>
          <a:custGeom>
            <a:avLst/>
            <a:gdLst/>
            <a:ahLst/>
            <a:cxnLst/>
            <a:rect l="l" t="t" r="r" b="b"/>
            <a:pathLst>
              <a:path w="4077406" h="997637">
                <a:moveTo>
                  <a:pt x="0" y="0"/>
                </a:moveTo>
                <a:lnTo>
                  <a:pt x="4077406" y="0"/>
                </a:lnTo>
                <a:lnTo>
                  <a:pt x="4077406" y="997637"/>
                </a:lnTo>
                <a:lnTo>
                  <a:pt x="0" y="997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_tradnl"/>
          </a:p>
        </p:txBody>
      </p:sp>
      <p:grpSp>
        <p:nvGrpSpPr>
          <p:cNvPr id="4" name="Group 4"/>
          <p:cNvGrpSpPr/>
          <p:nvPr/>
        </p:nvGrpSpPr>
        <p:grpSpPr>
          <a:xfrm>
            <a:off x="13272654" y="8071786"/>
            <a:ext cx="3986646" cy="1247620"/>
            <a:chOff x="0" y="-95250"/>
            <a:chExt cx="5315529" cy="1663492"/>
          </a:xfrm>
        </p:grpSpPr>
        <p:sp>
          <p:nvSpPr>
            <p:cNvPr id="5" name="TextBox 5"/>
            <p:cNvSpPr txBox="1"/>
            <p:nvPr/>
          </p:nvSpPr>
          <p:spPr>
            <a:xfrm>
              <a:off x="448455" y="770856"/>
              <a:ext cx="1350467" cy="3384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75"/>
                </a:lnSpc>
                <a:spcBef>
                  <a:spcPct val="0"/>
                </a:spcBef>
              </a:pPr>
              <a:r>
                <a:rPr lang="en-US" sz="1482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rPr>
                <a:t>Investiga, 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1778018" y="613712"/>
              <a:ext cx="1504805" cy="5268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349"/>
                </a:lnSpc>
                <a:spcBef>
                  <a:spcPct val="0"/>
                </a:spcBef>
              </a:pPr>
              <a:r>
                <a:rPr lang="en-US" sz="2392">
                  <a:solidFill>
                    <a:srgbClr val="FEFEFE"/>
                  </a:solidFill>
                  <a:latin typeface="Antio"/>
                  <a:ea typeface="Antio"/>
                  <a:cs typeface="Antio"/>
                  <a:sym typeface="Antio"/>
                </a:rPr>
                <a:t>Conecta, 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3301073" y="439728"/>
              <a:ext cx="2014456" cy="112851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6561"/>
                </a:lnSpc>
                <a:spcBef>
                  <a:spcPct val="0"/>
                </a:spcBef>
              </a:pPr>
              <a:r>
                <a:rPr lang="en-US" sz="4686" dirty="0" err="1">
                  <a:solidFill>
                    <a:srgbClr val="FFFFFF"/>
                  </a:solidFill>
                  <a:latin typeface="Buffalo"/>
                  <a:ea typeface="Buffalo"/>
                  <a:cs typeface="Buffalo"/>
                  <a:sym typeface="Buffalo"/>
                </a:rPr>
                <a:t>Avanza</a:t>
              </a:r>
              <a:endParaRPr lang="en-US" sz="4686" dirty="0">
                <a:solidFill>
                  <a:srgbClr val="FFFFFF"/>
                </a:solidFill>
                <a:latin typeface="Buffalo"/>
                <a:ea typeface="Buffalo"/>
                <a:cs typeface="Buffalo"/>
                <a:sym typeface="Buffalo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95250"/>
              <a:ext cx="5315529" cy="7673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641"/>
                </a:lnSpc>
              </a:pPr>
              <a:r>
                <a:rPr lang="en-US" sz="3315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#</a:t>
              </a:r>
              <a:r>
                <a:rPr lang="en-US" sz="3315" b="1">
                  <a:solidFill>
                    <a:srgbClr val="FFFFFF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Bibliotecas</a:t>
              </a:r>
              <a:r>
                <a:rPr lang="en-US" sz="3315" b="1">
                  <a:solidFill>
                    <a:srgbClr val="FBBA15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UdeC</a:t>
              </a:r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3313142" y="6734964"/>
            <a:ext cx="8082821" cy="542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94"/>
              </a:lnSpc>
              <a:spcBef>
                <a:spcPct val="0"/>
              </a:spcBef>
            </a:pPr>
            <a:endParaRPr/>
          </a:p>
        </p:txBody>
      </p:sp>
      <p:sp>
        <p:nvSpPr>
          <p:cNvPr id="11" name="TextBox 11"/>
          <p:cNvSpPr txBox="1"/>
          <p:nvPr/>
        </p:nvSpPr>
        <p:spPr>
          <a:xfrm>
            <a:off x="3683515" y="5677183"/>
            <a:ext cx="10450209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8"/>
              </a:lnSpc>
            </a:pPr>
            <a:r>
              <a:rPr lang="en-US" sz="2870" b="1" dirty="0" err="1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Expone</a:t>
            </a: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: Rodrigo Espinoza Alarcón</a:t>
            </a:r>
          </a:p>
          <a:p>
            <a:pPr algn="ctr">
              <a:lnSpc>
                <a:spcPts val="4018"/>
              </a:lnSpc>
            </a:pPr>
            <a:r>
              <a:rPr lang="en-US" sz="2870" b="1" dirty="0">
                <a:solidFill>
                  <a:schemeClr val="bg1"/>
                </a:solidFill>
                <a:latin typeface="Poppins Bold"/>
                <a:ea typeface="Poppins Bold"/>
                <a:cs typeface="Poppins Bold"/>
                <a:sym typeface="Poppins Bold"/>
              </a:rPr>
              <a:t>ROESPINOZA@UDEC.CL</a:t>
            </a:r>
          </a:p>
          <a:p>
            <a:pPr algn="ctr">
              <a:lnSpc>
                <a:spcPts val="4018"/>
              </a:lnSpc>
            </a:pP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Unidad de Apoyo a la Investigación</a:t>
            </a:r>
          </a:p>
          <a:p>
            <a:pPr algn="ctr">
              <a:lnSpc>
                <a:spcPts val="4018"/>
              </a:lnSpc>
              <a:spcBef>
                <a:spcPct val="0"/>
              </a:spcBef>
            </a:pP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Bibliotecas UdeC </a:t>
            </a:r>
          </a:p>
          <a:p>
            <a:pPr algn="ctr">
              <a:lnSpc>
                <a:spcPts val="4018"/>
              </a:lnSpc>
              <a:spcBef>
                <a:spcPct val="0"/>
              </a:spcBef>
            </a:pPr>
            <a:r>
              <a:rPr lang="en-US" sz="2870" b="1" dirty="0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16-10-2025</a:t>
            </a:r>
          </a:p>
        </p:txBody>
      </p:sp>
    </p:spTree>
    <p:extLst>
      <p:ext uri="{BB962C8B-B14F-4D97-AF65-F5344CB8AC3E}">
        <p14:creationId xmlns:p14="http://schemas.microsoft.com/office/powerpoint/2010/main" val="882135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 descr="Imagen en blanco y negro de una persona con los brazos abiertos&#10;&#10;Descripción generada automáticamente con confianza media">
            <a:extLst>
              <a:ext uri="{FF2B5EF4-FFF2-40B4-BE49-F238E27FC236}">
                <a16:creationId xmlns:a16="http://schemas.microsoft.com/office/drawing/2014/main" id="{BDA31B18-C91D-CE7B-CE97-468C33DFE8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4" r="4121"/>
          <a:stretch/>
        </p:blipFill>
        <p:spPr>
          <a:xfrm>
            <a:off x="11245179" y="0"/>
            <a:ext cx="7308003" cy="10287000"/>
          </a:xfrm>
          <a:prstGeom prst="rect">
            <a:avLst/>
          </a:prstGeom>
        </p:spPr>
      </p:pic>
      <p:sp>
        <p:nvSpPr>
          <p:cNvPr id="4" name="TextBox 15">
            <a:extLst>
              <a:ext uri="{FF2B5EF4-FFF2-40B4-BE49-F238E27FC236}">
                <a16:creationId xmlns:a16="http://schemas.microsoft.com/office/drawing/2014/main" id="{ABFE6879-F8FF-A3CF-7E41-460BBC154E17}"/>
              </a:ext>
            </a:extLst>
          </p:cNvPr>
          <p:cNvSpPr txBox="1"/>
          <p:nvPr/>
        </p:nvSpPr>
        <p:spPr>
          <a:xfrm>
            <a:off x="1392287" y="3739862"/>
            <a:ext cx="7521203" cy="5868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2100" b="1" dirty="0">
                <a:solidFill>
                  <a:schemeClr val="bg1"/>
                </a:solidFill>
                <a:latin typeface="Avenir Next" panose="020B0503020202020204" pitchFamily="34" charset="0"/>
              </a:rPr>
              <a:t>Integridad académica, Análisis – Comparación &amp; Similitud de textos, Inteligencia Artificial.</a:t>
            </a:r>
          </a:p>
          <a:p>
            <a:pPr algn="just">
              <a:lnSpc>
                <a:spcPct val="150000"/>
              </a:lnSpc>
            </a:pPr>
            <a:endParaRPr lang="es-ES" sz="2100" dirty="0">
              <a:solidFill>
                <a:schemeClr val="bg1"/>
              </a:solidFill>
              <a:latin typeface="Avenir Next" panose="020B0503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 fontAlgn="base"/>
            <a:r>
              <a:rPr lang="es-ES" sz="2100" dirty="0">
                <a:solidFill>
                  <a:schemeClr val="bg1"/>
                </a:solidFill>
                <a:latin typeface="Avenir Next" panose="020B0503020202020204" pitchFamily="34" charset="0"/>
              </a:rPr>
              <a:t>Compilatio es una solución especializada en integridad académica y análisis de similitud de textos académicos .</a:t>
            </a:r>
          </a:p>
          <a:p>
            <a:pPr algn="just" fontAlgn="base"/>
            <a:endParaRPr lang="es-ES" sz="2100" dirty="0">
              <a:solidFill>
                <a:schemeClr val="bg1"/>
              </a:solidFill>
              <a:latin typeface="Avenir Next" panose="020B0503020202020204" pitchFamily="34" charset="0"/>
            </a:endParaRPr>
          </a:p>
          <a:p>
            <a:pPr algn="just" fontAlgn="base"/>
            <a:r>
              <a:rPr lang="es-ES" sz="2100" dirty="0">
                <a:solidFill>
                  <a:schemeClr val="bg1"/>
                </a:solidFill>
                <a:latin typeface="Avenir Next" panose="020B0503020202020204" pitchFamily="34" charset="0"/>
              </a:rPr>
              <a:t>Proporciona herramientas y servicios diseñados para ayudar a las instituciones educativas a prevenir y detectar coincidencias en los trabajos académicos, así como para fomentar la ética en la investigación y la escritura. </a:t>
            </a:r>
            <a:r>
              <a:rPr lang="en-US" sz="2100" dirty="0">
                <a:solidFill>
                  <a:schemeClr val="bg1"/>
                </a:solidFill>
                <a:latin typeface="Avenir Next" panose="020B0503020202020204" pitchFamily="34" charset="0"/>
              </a:rPr>
              <a:t>​</a:t>
            </a:r>
          </a:p>
          <a:p>
            <a:pPr fontAlgn="base"/>
            <a:r>
              <a:rPr lang="es-ES" sz="2100" dirty="0">
                <a:solidFill>
                  <a:schemeClr val="bg1"/>
                </a:solidFill>
                <a:latin typeface="Avenir Next" panose="020B0503020202020204" pitchFamily="34" charset="0"/>
              </a:rPr>
              <a:t>​</a:t>
            </a:r>
          </a:p>
          <a:p>
            <a:pPr algn="just" fontAlgn="base"/>
            <a:r>
              <a:rPr lang="en-US" sz="2100" dirty="0">
                <a:solidFill>
                  <a:schemeClr val="bg1"/>
                </a:solidFill>
                <a:latin typeface="Avenir Next" panose="020B0503020202020204" pitchFamily="34" charset="0"/>
              </a:rPr>
              <a:t>Estándares para la protección de datos. Dado que nuestros servidores se encuentran en Francia, Compilatio.net se ve en la obligación de atenerse a al reglamento general de protección de datos de la Unión Europea (RGPD).</a:t>
            </a:r>
            <a:r>
              <a:rPr lang="es-ES" sz="2100" dirty="0">
                <a:solidFill>
                  <a:schemeClr val="bg1"/>
                </a:solidFill>
                <a:latin typeface="Avenir Next" panose="020B0503020202020204" pitchFamily="34" charset="0"/>
              </a:rPr>
              <a:t>​</a:t>
            </a:r>
          </a:p>
          <a:p>
            <a:pPr algn="just">
              <a:lnSpc>
                <a:spcPct val="150000"/>
              </a:lnSpc>
            </a:pPr>
            <a:endParaRPr lang="en-ID" sz="2100" dirty="0">
              <a:solidFill>
                <a:schemeClr val="tx1">
                  <a:lumMod val="65000"/>
                  <a:lumOff val="35000"/>
                </a:schemeClr>
              </a:solidFill>
              <a:latin typeface="Avenir Next" panose="020B0503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Donut 21">
            <a:extLst>
              <a:ext uri="{FF2B5EF4-FFF2-40B4-BE49-F238E27FC236}">
                <a16:creationId xmlns:a16="http://schemas.microsoft.com/office/drawing/2014/main" id="{01775F1A-5986-F09B-224B-A113C711212A}"/>
              </a:ext>
            </a:extLst>
          </p:cNvPr>
          <p:cNvSpPr/>
          <p:nvPr/>
        </p:nvSpPr>
        <p:spPr>
          <a:xfrm rot="16200000" flipH="1">
            <a:off x="1004000" y="955224"/>
            <a:ext cx="705696" cy="705696"/>
          </a:xfrm>
          <a:prstGeom prst="donut">
            <a:avLst>
              <a:gd name="adj" fmla="val 12500"/>
            </a:avLst>
          </a:prstGeom>
          <a:solidFill>
            <a:srgbClr val="E7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rgbClr val="0F0C3D"/>
              </a:solidFill>
            </a:endParaRPr>
          </a:p>
        </p:txBody>
      </p:sp>
      <p:grpSp>
        <p:nvGrpSpPr>
          <p:cNvPr id="8" name="Group 13">
            <a:extLst>
              <a:ext uri="{FF2B5EF4-FFF2-40B4-BE49-F238E27FC236}">
                <a16:creationId xmlns:a16="http://schemas.microsoft.com/office/drawing/2014/main" id="{651AA825-FF4A-739C-4A90-B470096566EE}"/>
              </a:ext>
            </a:extLst>
          </p:cNvPr>
          <p:cNvGrpSpPr/>
          <p:nvPr/>
        </p:nvGrpSpPr>
        <p:grpSpPr>
          <a:xfrm rot="16200000" flipH="1">
            <a:off x="9316274" y="8711165"/>
            <a:ext cx="438293" cy="438293"/>
            <a:chOff x="1502229" y="2731167"/>
            <a:chExt cx="364384" cy="364384"/>
          </a:xfrm>
          <a:solidFill>
            <a:srgbClr val="E7323D"/>
          </a:solidFill>
        </p:grpSpPr>
        <p:sp>
          <p:nvSpPr>
            <p:cNvPr id="9" name="Rounded Rectangle 14">
              <a:extLst>
                <a:ext uri="{FF2B5EF4-FFF2-40B4-BE49-F238E27FC236}">
                  <a16:creationId xmlns:a16="http://schemas.microsoft.com/office/drawing/2014/main" id="{14FA73B6-F905-F0D7-98DD-29D3DEB158F6}"/>
                </a:ext>
              </a:extLst>
            </p:cNvPr>
            <p:cNvSpPr/>
            <p:nvPr/>
          </p:nvSpPr>
          <p:spPr>
            <a:xfrm>
              <a:off x="1643169" y="2731167"/>
              <a:ext cx="82503" cy="3643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rgbClr val="0F0C3D"/>
                </a:solidFill>
              </a:endParaRPr>
            </a:p>
          </p:txBody>
        </p:sp>
        <p:sp>
          <p:nvSpPr>
            <p:cNvPr id="10" name="Rounded Rectangle 15">
              <a:extLst>
                <a:ext uri="{FF2B5EF4-FFF2-40B4-BE49-F238E27FC236}">
                  <a16:creationId xmlns:a16="http://schemas.microsoft.com/office/drawing/2014/main" id="{7488235E-7890-0C0C-8DD4-608532CD238A}"/>
                </a:ext>
              </a:extLst>
            </p:cNvPr>
            <p:cNvSpPr/>
            <p:nvPr/>
          </p:nvSpPr>
          <p:spPr>
            <a:xfrm rot="16200000">
              <a:off x="1643169" y="2731167"/>
              <a:ext cx="82503" cy="3643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rgbClr val="0F0C3D"/>
                </a:solidFill>
              </a:endParaRPr>
            </a:p>
          </p:txBody>
        </p:sp>
      </p:grpSp>
      <p:grpSp>
        <p:nvGrpSpPr>
          <p:cNvPr id="11" name="Group 13">
            <a:extLst>
              <a:ext uri="{FF2B5EF4-FFF2-40B4-BE49-F238E27FC236}">
                <a16:creationId xmlns:a16="http://schemas.microsoft.com/office/drawing/2014/main" id="{F4E49BEB-2DD3-B445-9E0E-4E56A03AFB1D}"/>
              </a:ext>
            </a:extLst>
          </p:cNvPr>
          <p:cNvGrpSpPr/>
          <p:nvPr/>
        </p:nvGrpSpPr>
        <p:grpSpPr>
          <a:xfrm rot="16200000" flipH="1">
            <a:off x="1699477" y="1788067"/>
            <a:ext cx="438293" cy="438293"/>
            <a:chOff x="1502229" y="2731167"/>
            <a:chExt cx="364384" cy="364384"/>
          </a:xfrm>
          <a:solidFill>
            <a:srgbClr val="0F0C3D"/>
          </a:solidFill>
        </p:grpSpPr>
        <p:sp>
          <p:nvSpPr>
            <p:cNvPr id="12" name="Rounded Rectangle 14">
              <a:extLst>
                <a:ext uri="{FF2B5EF4-FFF2-40B4-BE49-F238E27FC236}">
                  <a16:creationId xmlns:a16="http://schemas.microsoft.com/office/drawing/2014/main" id="{E53D14CF-255B-BB8B-3AF6-33E3F90184C0}"/>
                </a:ext>
              </a:extLst>
            </p:cNvPr>
            <p:cNvSpPr/>
            <p:nvPr/>
          </p:nvSpPr>
          <p:spPr>
            <a:xfrm>
              <a:off x="1643169" y="2731167"/>
              <a:ext cx="82503" cy="3643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rgbClr val="0F0C3D"/>
                </a:solidFill>
              </a:endParaRPr>
            </a:p>
          </p:txBody>
        </p:sp>
        <p:sp>
          <p:nvSpPr>
            <p:cNvPr id="13" name="Rounded Rectangle 15">
              <a:extLst>
                <a:ext uri="{FF2B5EF4-FFF2-40B4-BE49-F238E27FC236}">
                  <a16:creationId xmlns:a16="http://schemas.microsoft.com/office/drawing/2014/main" id="{C9DCDF24-35A4-0F30-F1C7-17A587191A1B}"/>
                </a:ext>
              </a:extLst>
            </p:cNvPr>
            <p:cNvSpPr/>
            <p:nvPr/>
          </p:nvSpPr>
          <p:spPr>
            <a:xfrm rot="16200000">
              <a:off x="1643169" y="2731167"/>
              <a:ext cx="82503" cy="36438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rgbClr val="0F0C3D"/>
                </a:solidFill>
              </a:endParaRPr>
            </a:p>
          </p:txBody>
        </p:sp>
      </p:grpSp>
      <p:sp>
        <p:nvSpPr>
          <p:cNvPr id="15" name="Donut 21">
            <a:extLst>
              <a:ext uri="{FF2B5EF4-FFF2-40B4-BE49-F238E27FC236}">
                <a16:creationId xmlns:a16="http://schemas.microsoft.com/office/drawing/2014/main" id="{86DC1F01-3DB4-0869-BD18-95F403A67232}"/>
              </a:ext>
            </a:extLst>
          </p:cNvPr>
          <p:cNvSpPr/>
          <p:nvPr/>
        </p:nvSpPr>
        <p:spPr>
          <a:xfrm rot="16200000" flipH="1">
            <a:off x="9954252" y="7793945"/>
            <a:ext cx="705696" cy="705696"/>
          </a:xfrm>
          <a:prstGeom prst="donut">
            <a:avLst>
              <a:gd name="adj" fmla="val 12500"/>
            </a:avLst>
          </a:prstGeom>
          <a:solidFill>
            <a:srgbClr val="0F0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solidFill>
                <a:srgbClr val="0F0C3D"/>
              </a:solidFill>
            </a:endParaRPr>
          </a:p>
        </p:txBody>
      </p:sp>
      <p:pic>
        <p:nvPicPr>
          <p:cNvPr id="8195" name="Picture 3" descr="logo-compilatio">
            <a:extLst>
              <a:ext uri="{FF2B5EF4-FFF2-40B4-BE49-F238E27FC236}">
                <a16:creationId xmlns:a16="http://schemas.microsoft.com/office/drawing/2014/main" id="{85C2BC77-E5D7-AAA2-ACE1-1FB40ECFB7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55" b="30679"/>
          <a:stretch/>
        </p:blipFill>
        <p:spPr bwMode="auto">
          <a:xfrm>
            <a:off x="2726554" y="2340321"/>
            <a:ext cx="4574066" cy="124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1D487BAF-E43F-109E-6C04-35DBF6F9BC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699335" y="955223"/>
            <a:ext cx="1169334" cy="696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0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How to monetize your content for digital library? | Kitaboo">
            <a:extLst>
              <a:ext uri="{FF2B5EF4-FFF2-40B4-BE49-F238E27FC236}">
                <a16:creationId xmlns:a16="http://schemas.microsoft.com/office/drawing/2014/main" id="{3E79FCF1-67D4-A7D4-6B51-53252327C6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0" r="4489"/>
          <a:stretch>
            <a:fillRect/>
          </a:stretch>
        </p:blipFill>
        <p:spPr bwMode="auto">
          <a:xfrm>
            <a:off x="8433349" y="10"/>
            <a:ext cx="9854654" cy="5626091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No hay descripción alternativa para esta imagen">
            <a:extLst>
              <a:ext uri="{FF2B5EF4-FFF2-40B4-BE49-F238E27FC236}">
                <a16:creationId xmlns:a16="http://schemas.microsoft.com/office/drawing/2014/main" id="{A3D0CF36-C0B7-28E7-2864-3A99886125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59" r="-2" b="19990"/>
          <a:stretch>
            <a:fillRect/>
          </a:stretch>
        </p:blipFill>
        <p:spPr bwMode="auto">
          <a:xfrm>
            <a:off x="6273016" y="5831841"/>
            <a:ext cx="12014987" cy="4455159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No hay descripción alternativa para esta imagen">
            <a:extLst>
              <a:ext uri="{FF2B5EF4-FFF2-40B4-BE49-F238E27FC236}">
                <a16:creationId xmlns:a16="http://schemas.microsoft.com/office/drawing/2014/main" id="{1339A3AB-9A3E-50C0-B0BF-DFFEAC9E96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8599"/>
          <a:stretch>
            <a:fillRect/>
          </a:stretch>
        </p:blipFill>
        <p:spPr bwMode="auto">
          <a:xfrm>
            <a:off x="20" y="10"/>
            <a:ext cx="11254646" cy="10286990"/>
          </a:xfrm>
          <a:custGeom>
            <a:avLst/>
            <a:gdLst/>
            <a:ahLst/>
            <a:cxnLst/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cono de 360 grados. señal de 360 grados. símbolo de 360 grados. 7608605  Vector en Vecteezy">
            <a:extLst>
              <a:ext uri="{FF2B5EF4-FFF2-40B4-BE49-F238E27FC236}">
                <a16:creationId xmlns:a16="http://schemas.microsoft.com/office/drawing/2014/main" id="{7B14DAE9-806E-2543-E6EF-AC6569BA3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694" y="4912241"/>
            <a:ext cx="3053309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846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3D68F86-88D2-DB0D-4AB4-61FD05210C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5841816"/>
              </p:ext>
            </p:extLst>
          </p:nvPr>
        </p:nvGraphicFramePr>
        <p:xfrm>
          <a:off x="609600" y="2095500"/>
          <a:ext cx="16764000" cy="883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3" descr="logo-compilatio">
            <a:extLst>
              <a:ext uri="{FF2B5EF4-FFF2-40B4-BE49-F238E27FC236}">
                <a16:creationId xmlns:a16="http://schemas.microsoft.com/office/drawing/2014/main" id="{7786ADA6-3B45-55CB-E6E9-21C28975B8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55" b="30679"/>
          <a:stretch/>
        </p:blipFill>
        <p:spPr bwMode="auto">
          <a:xfrm>
            <a:off x="6477000" y="419100"/>
            <a:ext cx="4574066" cy="1249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555A88-1A1F-7F7A-631B-8CB046FD225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825" t="35779" r="75340" b="19240"/>
          <a:stretch/>
        </p:blipFill>
        <p:spPr>
          <a:xfrm>
            <a:off x="3352800" y="2552700"/>
            <a:ext cx="1447800" cy="1447800"/>
          </a:xfrm>
          <a:prstGeom prst="ellipse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FDE23C8-C815-574B-784A-3FC678922EF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41177" t="36053" r="42156" b="19384"/>
          <a:stretch/>
        </p:blipFill>
        <p:spPr>
          <a:xfrm>
            <a:off x="9601200" y="2698173"/>
            <a:ext cx="1295400" cy="1219200"/>
          </a:xfrm>
          <a:prstGeom prst="ellipse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56490E-A844-3F34-4DFA-71CAA796646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74510" t="35813" r="9804" b="22408"/>
          <a:stretch/>
        </p:blipFill>
        <p:spPr>
          <a:xfrm>
            <a:off x="15925800" y="2791691"/>
            <a:ext cx="1219200" cy="1143000"/>
          </a:xfrm>
          <a:prstGeom prst="ellipse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8E4C3B5-24FE-8EF1-67FD-7DE36C9D83FA}"/>
              </a:ext>
            </a:extLst>
          </p:cNvPr>
          <p:cNvSpPr txBox="1"/>
          <p:nvPr/>
        </p:nvSpPr>
        <p:spPr>
          <a:xfrm>
            <a:off x="4876800" y="1406870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Deje de adivinar,  </a:t>
            </a:r>
            <a:r>
              <a:rPr lang="en-US" sz="2800" dirty="0" err="1">
                <a:solidFill>
                  <a:schemeClr val="bg1"/>
                </a:solidFill>
              </a:rPr>
              <a:t>Comience</a:t>
            </a:r>
            <a:r>
              <a:rPr lang="en-US" sz="2800" dirty="0">
                <a:solidFill>
                  <a:schemeClr val="bg1"/>
                </a:solidFill>
              </a:rPr>
              <a:t> a </a:t>
            </a:r>
            <a:r>
              <a:rPr lang="en-US" sz="2800" dirty="0" err="1">
                <a:solidFill>
                  <a:schemeClr val="bg1"/>
                </a:solidFill>
              </a:rPr>
              <a:t>verificar</a:t>
            </a:r>
            <a:r>
              <a:rPr lang="en-US" sz="2800" dirty="0">
                <a:solidFill>
                  <a:schemeClr val="bg1"/>
                </a:solidFill>
              </a:rPr>
              <a:t> con </a:t>
            </a:r>
            <a:r>
              <a:rPr lang="en-US" sz="2800" dirty="0" err="1">
                <a:solidFill>
                  <a:schemeClr val="bg1"/>
                </a:solidFill>
              </a:rPr>
              <a:t>certeza</a:t>
            </a:r>
            <a:r>
              <a:rPr lang="en-US" sz="2800" dirty="0">
                <a:solidFill>
                  <a:schemeClr val="bg1"/>
                </a:solidFill>
              </a:rPr>
              <a:t>.</a:t>
            </a:r>
            <a:endParaRPr lang="es-ES_tradnl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90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999926" y="-3999282"/>
            <a:ext cx="10287000" cy="18286850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466" y="0"/>
            <a:ext cx="13606268" cy="10286358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474237" y="-2528760"/>
            <a:ext cx="7341846" cy="18290319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Screen Recording 2025-10-14 at 10.38.12.mov">
            <a:hlinkClick r:id="" action="ppaction://media"/>
            <a:extLst>
              <a:ext uri="{FF2B5EF4-FFF2-40B4-BE49-F238E27FC236}">
                <a16:creationId xmlns:a16="http://schemas.microsoft.com/office/drawing/2014/main" id="{18F80F05-5D46-B8A1-EC55-8F6F0974EF2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800" y="914401"/>
            <a:ext cx="16916400" cy="845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2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5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4362A24-8709-05AF-4245-670135BC55A2}"/>
              </a:ext>
            </a:extLst>
          </p:cNvPr>
          <p:cNvSpPr/>
          <p:nvPr/>
        </p:nvSpPr>
        <p:spPr>
          <a:xfrm>
            <a:off x="8153400" y="0"/>
            <a:ext cx="10134600" cy="10287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EAFF3A-433C-B4A2-7A49-5F6853881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16745" y="8995411"/>
            <a:ext cx="6831017" cy="547688"/>
          </a:xfrm>
        </p:spPr>
        <p:txBody>
          <a:bodyPr/>
          <a:lstStyle/>
          <a:p>
            <a:r>
              <a:rPr lang="en-US" dirty="0"/>
              <a:t>© Copyright 2024 ITMS Group Inc. All Rights Reserved. CONFIDENTIAL</a:t>
            </a:r>
            <a:endParaRPr lang="es-CR" dirty="0"/>
          </a:p>
        </p:txBody>
      </p:sp>
      <p:pic>
        <p:nvPicPr>
          <p:cNvPr id="3" name="Imagen 2" descr="Imagen en blanco y negro de una computadora&#10;&#10;Descripción generada automáticamente con confianza media">
            <a:extLst>
              <a:ext uri="{FF2B5EF4-FFF2-40B4-BE49-F238E27FC236}">
                <a16:creationId xmlns:a16="http://schemas.microsoft.com/office/drawing/2014/main" id="{5116EBDB-53FE-EA65-8BEF-17A3C642F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5998" y="1807971"/>
            <a:ext cx="11669018" cy="7701552"/>
          </a:xfrm>
          <a:prstGeom prst="rect">
            <a:avLst/>
          </a:prstGeom>
        </p:spPr>
      </p:pic>
      <p:sp>
        <p:nvSpPr>
          <p:cNvPr id="6" name="Rectangle 78">
            <a:extLst>
              <a:ext uri="{FF2B5EF4-FFF2-40B4-BE49-F238E27FC236}">
                <a16:creationId xmlns:a16="http://schemas.microsoft.com/office/drawing/2014/main" id="{FB569B48-F538-1209-A506-01431080B46E}"/>
              </a:ext>
            </a:extLst>
          </p:cNvPr>
          <p:cNvSpPr/>
          <p:nvPr/>
        </p:nvSpPr>
        <p:spPr>
          <a:xfrm>
            <a:off x="9238549" y="1465910"/>
            <a:ext cx="7311126" cy="2587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419" sz="2870" b="1" dirty="0">
                <a:latin typeface="Poppins Bold"/>
                <a:cs typeface="Poppins Bold"/>
              </a:rPr>
              <a:t>TRANSFORMACIÓN DIGITAL DEL PROCESO DE ENSEÑANZA &amp; APRENDIZAJE</a:t>
            </a:r>
            <a:endParaRPr lang="en-US" sz="2870" b="1" dirty="0">
              <a:latin typeface="Poppins Bold"/>
              <a:cs typeface="Poppins Bold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2B2945"/>
              </a:solidFill>
              <a:latin typeface="Avenir Next" panose="020B0503020202020204" pitchFamily="34" charset="0"/>
            </a:endParaRPr>
          </a:p>
        </p:txBody>
      </p:sp>
      <p:pic>
        <p:nvPicPr>
          <p:cNvPr id="1026" name="Picture 2" descr="Ai Icon Black Images | Free Photos, PNG Stickers, Wallpapers &amp; Backgrounds  - rawpixel">
            <a:extLst>
              <a:ext uri="{FF2B5EF4-FFF2-40B4-BE49-F238E27FC236}">
                <a16:creationId xmlns:a16="http://schemas.microsoft.com/office/drawing/2014/main" id="{38300C83-B952-6CA8-01D2-54D272F023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3375" y1="37375" x2="23375" y2="37375"/>
                        <a14:foregroundMark x1="45750" y1="49375" x2="45750" y2="4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411" y="3009900"/>
            <a:ext cx="38862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oogle ha lanzado NotebookLM, una herramienta innovadora de inteligencia  artificial. – Observatorio del Gabinete de Tele-Educación">
            <a:extLst>
              <a:ext uri="{FF2B5EF4-FFF2-40B4-BE49-F238E27FC236}">
                <a16:creationId xmlns:a16="http://schemas.microsoft.com/office/drawing/2014/main" id="{858D3982-67B9-E906-FA9E-B0946DCB2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762" y="4058524"/>
            <a:ext cx="2585459" cy="164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icrosoft Sway | Logopedia | Fandom">
            <a:extLst>
              <a:ext uri="{FF2B5EF4-FFF2-40B4-BE49-F238E27FC236}">
                <a16:creationId xmlns:a16="http://schemas.microsoft.com/office/drawing/2014/main" id="{8CB2CEDE-3DE4-8231-9176-969A17FBC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263" y="4716104"/>
            <a:ext cx="2127493" cy="212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What Is ResearchRabbit And How Can I Use It to Teach? | Tech &amp; Learning">
            <a:extLst>
              <a:ext uri="{FF2B5EF4-FFF2-40B4-BE49-F238E27FC236}">
                <a16:creationId xmlns:a16="http://schemas.microsoft.com/office/drawing/2014/main" id="{F41353BA-E233-5A21-C3FF-34C90ABBC9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8675" y="3931524"/>
            <a:ext cx="3302000" cy="174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78">
            <a:extLst>
              <a:ext uri="{FF2B5EF4-FFF2-40B4-BE49-F238E27FC236}">
                <a16:creationId xmlns:a16="http://schemas.microsoft.com/office/drawing/2014/main" id="{0A08E23B-1546-8B38-5F12-CAE4655188AA}"/>
              </a:ext>
            </a:extLst>
          </p:cNvPr>
          <p:cNvSpPr/>
          <p:nvPr/>
        </p:nvSpPr>
        <p:spPr>
          <a:xfrm>
            <a:off x="9525000" y="7569867"/>
            <a:ext cx="7311126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419" sz="2700" b="1" dirty="0">
                <a:solidFill>
                  <a:srgbClr val="2B2945"/>
                </a:solidFill>
                <a:latin typeface="Avenir Next" panose="020B0503020202020204" pitchFamily="34" charset="0"/>
              </a:rPr>
              <a:t>GESTIÓN DE LA CALIDAD EN EDUCACIÓN</a:t>
            </a:r>
            <a:endParaRPr lang="en-US" sz="2400" dirty="0">
              <a:solidFill>
                <a:srgbClr val="2B2945"/>
              </a:solidFill>
              <a:latin typeface="Avenir Next" panose="020B0503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rgbClr val="2B2945"/>
              </a:solidFill>
              <a:latin typeface="Avenir N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62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47E294D-5B61-3650-C84A-F51DF54FEF9B}"/>
              </a:ext>
            </a:extLst>
          </p:cNvPr>
          <p:cNvSpPr/>
          <p:nvPr/>
        </p:nvSpPr>
        <p:spPr>
          <a:xfrm>
            <a:off x="0" y="5372100"/>
            <a:ext cx="18288000" cy="49149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797913-F773-FF28-AAD8-02D2897EB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77600" y="6286500"/>
            <a:ext cx="3352800" cy="2931410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CFB8A61-FC2D-3851-6CCB-30D203761F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7097050"/>
              </p:ext>
            </p:extLst>
          </p:nvPr>
        </p:nvGraphicFramePr>
        <p:xfrm>
          <a:off x="0" y="0"/>
          <a:ext cx="18288000" cy="1028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FBE226B-E07A-4DCC-D4DF-A6E3FCA73BBE}"/>
              </a:ext>
            </a:extLst>
          </p:cNvPr>
          <p:cNvSpPr txBox="1"/>
          <p:nvPr/>
        </p:nvSpPr>
        <p:spPr>
          <a:xfrm>
            <a:off x="5943600" y="5901779"/>
            <a:ext cx="678180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_tradnl" sz="5400" dirty="0"/>
              <a:t>MODELO EDUCATIVO</a:t>
            </a:r>
          </a:p>
        </p:txBody>
      </p:sp>
    </p:spTree>
    <p:extLst>
      <p:ext uri="{BB962C8B-B14F-4D97-AF65-F5344CB8AC3E}">
        <p14:creationId xmlns:p14="http://schemas.microsoft.com/office/powerpoint/2010/main" val="436838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1568</TotalTime>
  <Words>4795</Words>
  <Application>Microsoft Macintosh PowerPoint</Application>
  <PresentationFormat>Custom</PresentationFormat>
  <Paragraphs>285</Paragraphs>
  <Slides>32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Avenir Next BOLD</vt:lpstr>
      <vt:lpstr>Antio</vt:lpstr>
      <vt:lpstr>Arial</vt:lpstr>
      <vt:lpstr>Poppins Bold</vt:lpstr>
      <vt:lpstr>Avenir Next </vt:lpstr>
      <vt:lpstr>Avenir Next</vt:lpstr>
      <vt:lpstr>Poppins</vt:lpstr>
      <vt:lpstr>Century Gothic</vt:lpstr>
      <vt:lpstr>Buffalo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PPT Estándard</dc:title>
  <dc:creator>Usuario</dc:creator>
  <cp:lastModifiedBy>ALONSO ISRAEL  CAVIERES ABARCA</cp:lastModifiedBy>
  <cp:revision>39</cp:revision>
  <dcterms:created xsi:type="dcterms:W3CDTF">2006-08-16T00:00:00Z</dcterms:created>
  <dcterms:modified xsi:type="dcterms:W3CDTF">2025-10-14T20:51:32Z</dcterms:modified>
  <dc:identifier>DAGcYxEF874</dc:identifier>
</cp:coreProperties>
</file>